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7"/>
  </p:notesMasterIdLst>
  <p:sldIdLst>
    <p:sldId id="257" r:id="rId2"/>
    <p:sldId id="583" r:id="rId3"/>
    <p:sldId id="258" r:id="rId4"/>
    <p:sldId id="259" r:id="rId5"/>
    <p:sldId id="264" r:id="rId6"/>
    <p:sldId id="265" r:id="rId7"/>
    <p:sldId id="260" r:id="rId8"/>
    <p:sldId id="261" r:id="rId9"/>
    <p:sldId id="263" r:id="rId10"/>
    <p:sldId id="267" r:id="rId11"/>
    <p:sldId id="266" r:id="rId12"/>
    <p:sldId id="268" r:id="rId13"/>
    <p:sldId id="269" r:id="rId14"/>
    <p:sldId id="270" r:id="rId15"/>
    <p:sldId id="271" r:id="rId16"/>
    <p:sldId id="272" r:id="rId17"/>
    <p:sldId id="274" r:id="rId18"/>
    <p:sldId id="276" r:id="rId19"/>
    <p:sldId id="277" r:id="rId20"/>
    <p:sldId id="278" r:id="rId21"/>
    <p:sldId id="279" r:id="rId22"/>
    <p:sldId id="281" r:id="rId23"/>
    <p:sldId id="283" r:id="rId24"/>
    <p:sldId id="284" r:id="rId25"/>
    <p:sldId id="288" r:id="rId26"/>
    <p:sldId id="285" r:id="rId27"/>
    <p:sldId id="286" r:id="rId28"/>
    <p:sldId id="287" r:id="rId29"/>
    <p:sldId id="289" r:id="rId30"/>
    <p:sldId id="290" r:id="rId31"/>
    <p:sldId id="291" r:id="rId32"/>
    <p:sldId id="292" r:id="rId33"/>
    <p:sldId id="293" r:id="rId34"/>
    <p:sldId id="294" r:id="rId35"/>
    <p:sldId id="295" r:id="rId36"/>
    <p:sldId id="297" r:id="rId37"/>
    <p:sldId id="298" r:id="rId38"/>
    <p:sldId id="300" r:id="rId39"/>
    <p:sldId id="301" r:id="rId40"/>
    <p:sldId id="302" r:id="rId41"/>
    <p:sldId id="303" r:id="rId42"/>
    <p:sldId id="305" r:id="rId43"/>
    <p:sldId id="306" r:id="rId44"/>
    <p:sldId id="307" r:id="rId45"/>
    <p:sldId id="308" r:id="rId46"/>
    <p:sldId id="310" r:id="rId47"/>
    <p:sldId id="309" r:id="rId48"/>
    <p:sldId id="311" r:id="rId49"/>
    <p:sldId id="312" r:id="rId50"/>
    <p:sldId id="313" r:id="rId51"/>
    <p:sldId id="314" r:id="rId52"/>
    <p:sldId id="315" r:id="rId53"/>
    <p:sldId id="316" r:id="rId54"/>
    <p:sldId id="317" r:id="rId55"/>
    <p:sldId id="319" r:id="rId56"/>
    <p:sldId id="320" r:id="rId57"/>
    <p:sldId id="321" r:id="rId58"/>
    <p:sldId id="322" r:id="rId59"/>
    <p:sldId id="584"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1" r:id="rId88"/>
    <p:sldId id="353" r:id="rId89"/>
    <p:sldId id="585" r:id="rId90"/>
    <p:sldId id="354" r:id="rId91"/>
    <p:sldId id="355" r:id="rId92"/>
    <p:sldId id="356" r:id="rId93"/>
    <p:sldId id="58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80" r:id="rId117"/>
    <p:sldId id="379" r:id="rId118"/>
    <p:sldId id="587" r:id="rId119"/>
    <p:sldId id="381" r:id="rId120"/>
    <p:sldId id="382" r:id="rId121"/>
    <p:sldId id="383" r:id="rId122"/>
    <p:sldId id="384" r:id="rId123"/>
    <p:sldId id="385" r:id="rId124"/>
    <p:sldId id="386" r:id="rId125"/>
    <p:sldId id="387" r:id="rId126"/>
    <p:sldId id="388" r:id="rId127"/>
    <p:sldId id="588" r:id="rId128"/>
    <p:sldId id="389" r:id="rId129"/>
    <p:sldId id="392" r:id="rId130"/>
    <p:sldId id="390" r:id="rId131"/>
    <p:sldId id="391" r:id="rId132"/>
    <p:sldId id="589"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6" r:id="rId146"/>
    <p:sldId id="407" r:id="rId147"/>
    <p:sldId id="408" r:id="rId148"/>
    <p:sldId id="409" r:id="rId149"/>
    <p:sldId id="410" r:id="rId150"/>
    <p:sldId id="411" r:id="rId151"/>
    <p:sldId id="413" r:id="rId152"/>
    <p:sldId id="412" r:id="rId153"/>
    <p:sldId id="415" r:id="rId154"/>
    <p:sldId id="414" r:id="rId155"/>
    <p:sldId id="416" r:id="rId156"/>
    <p:sldId id="417" r:id="rId157"/>
    <p:sldId id="418" r:id="rId158"/>
    <p:sldId id="419" r:id="rId159"/>
    <p:sldId id="420" r:id="rId160"/>
    <p:sldId id="421" r:id="rId161"/>
    <p:sldId id="422" r:id="rId162"/>
    <p:sldId id="423" r:id="rId163"/>
    <p:sldId id="424" r:id="rId164"/>
    <p:sldId id="425" r:id="rId165"/>
    <p:sldId id="427" r:id="rId166"/>
    <p:sldId id="428" r:id="rId167"/>
    <p:sldId id="430" r:id="rId168"/>
    <p:sldId id="431" r:id="rId169"/>
    <p:sldId id="432" r:id="rId170"/>
    <p:sldId id="433" r:id="rId171"/>
    <p:sldId id="434" r:id="rId172"/>
    <p:sldId id="435" r:id="rId173"/>
    <p:sldId id="436" r:id="rId174"/>
    <p:sldId id="437" r:id="rId175"/>
    <p:sldId id="439" r:id="rId176"/>
    <p:sldId id="438" r:id="rId177"/>
    <p:sldId id="440" r:id="rId178"/>
    <p:sldId id="441" r:id="rId179"/>
    <p:sldId id="442" r:id="rId180"/>
    <p:sldId id="443" r:id="rId181"/>
    <p:sldId id="444" r:id="rId182"/>
    <p:sldId id="445" r:id="rId183"/>
    <p:sldId id="446" r:id="rId184"/>
    <p:sldId id="447" r:id="rId185"/>
    <p:sldId id="448" r:id="rId186"/>
    <p:sldId id="449" r:id="rId187"/>
    <p:sldId id="450" r:id="rId188"/>
    <p:sldId id="590" r:id="rId189"/>
    <p:sldId id="451" r:id="rId190"/>
    <p:sldId id="455" r:id="rId191"/>
    <p:sldId id="456" r:id="rId192"/>
    <p:sldId id="453" r:id="rId193"/>
    <p:sldId id="458" r:id="rId194"/>
    <p:sldId id="459" r:id="rId195"/>
    <p:sldId id="592" r:id="rId196"/>
    <p:sldId id="452" r:id="rId197"/>
    <p:sldId id="457" r:id="rId198"/>
    <p:sldId id="460" r:id="rId199"/>
    <p:sldId id="461" r:id="rId200"/>
    <p:sldId id="462" r:id="rId201"/>
    <p:sldId id="463" r:id="rId202"/>
    <p:sldId id="464" r:id="rId203"/>
    <p:sldId id="465" r:id="rId204"/>
    <p:sldId id="466" r:id="rId205"/>
    <p:sldId id="467" r:id="rId206"/>
    <p:sldId id="593" r:id="rId207"/>
    <p:sldId id="468" r:id="rId208"/>
    <p:sldId id="470" r:id="rId209"/>
    <p:sldId id="469" r:id="rId210"/>
    <p:sldId id="471" r:id="rId211"/>
    <p:sldId id="473" r:id="rId212"/>
    <p:sldId id="474" r:id="rId213"/>
    <p:sldId id="476" r:id="rId214"/>
    <p:sldId id="477" r:id="rId215"/>
    <p:sldId id="478" r:id="rId216"/>
    <p:sldId id="479" r:id="rId217"/>
    <p:sldId id="480" r:id="rId218"/>
    <p:sldId id="481" r:id="rId219"/>
    <p:sldId id="485" r:id="rId220"/>
    <p:sldId id="484" r:id="rId221"/>
    <p:sldId id="487" r:id="rId222"/>
    <p:sldId id="486" r:id="rId223"/>
    <p:sldId id="594" r:id="rId224"/>
    <p:sldId id="488" r:id="rId225"/>
    <p:sldId id="489" r:id="rId226"/>
    <p:sldId id="491" r:id="rId227"/>
    <p:sldId id="493" r:id="rId228"/>
    <p:sldId id="492" r:id="rId229"/>
    <p:sldId id="495" r:id="rId230"/>
    <p:sldId id="497" r:id="rId231"/>
    <p:sldId id="499" r:id="rId232"/>
    <p:sldId id="494" r:id="rId233"/>
    <p:sldId id="496" r:id="rId234"/>
    <p:sldId id="498" r:id="rId235"/>
    <p:sldId id="500" r:id="rId236"/>
    <p:sldId id="501" r:id="rId237"/>
    <p:sldId id="503" r:id="rId238"/>
    <p:sldId id="504" r:id="rId239"/>
    <p:sldId id="505" r:id="rId240"/>
    <p:sldId id="506" r:id="rId241"/>
    <p:sldId id="507" r:id="rId242"/>
    <p:sldId id="508" r:id="rId243"/>
    <p:sldId id="524" r:id="rId244"/>
    <p:sldId id="522" r:id="rId245"/>
    <p:sldId id="529" r:id="rId246"/>
    <p:sldId id="526" r:id="rId247"/>
    <p:sldId id="520" r:id="rId248"/>
    <p:sldId id="511" r:id="rId249"/>
    <p:sldId id="528" r:id="rId250"/>
    <p:sldId id="509" r:id="rId251"/>
    <p:sldId id="525" r:id="rId252"/>
    <p:sldId id="532" r:id="rId253"/>
    <p:sldId id="514" r:id="rId254"/>
    <p:sldId id="531" r:id="rId255"/>
    <p:sldId id="513" r:id="rId256"/>
    <p:sldId id="512" r:id="rId257"/>
    <p:sldId id="523" r:id="rId258"/>
    <p:sldId id="517" r:id="rId259"/>
    <p:sldId id="519" r:id="rId260"/>
    <p:sldId id="530" r:id="rId261"/>
    <p:sldId id="515" r:id="rId262"/>
    <p:sldId id="554" r:id="rId263"/>
    <p:sldId id="533" r:id="rId264"/>
    <p:sldId id="553" r:id="rId265"/>
    <p:sldId id="552" r:id="rId266"/>
    <p:sldId id="534" r:id="rId267"/>
    <p:sldId id="543" r:id="rId268"/>
    <p:sldId id="535" r:id="rId269"/>
    <p:sldId id="541" r:id="rId270"/>
    <p:sldId id="538" r:id="rId271"/>
    <p:sldId id="537" r:id="rId272"/>
    <p:sldId id="549" r:id="rId273"/>
    <p:sldId id="544" r:id="rId274"/>
    <p:sldId id="545" r:id="rId275"/>
    <p:sldId id="546" r:id="rId276"/>
    <p:sldId id="547" r:id="rId277"/>
    <p:sldId id="548" r:id="rId278"/>
    <p:sldId id="551" r:id="rId279"/>
    <p:sldId id="550" r:id="rId280"/>
    <p:sldId id="555" r:id="rId281"/>
    <p:sldId id="556" r:id="rId282"/>
    <p:sldId id="557" r:id="rId283"/>
    <p:sldId id="558" r:id="rId284"/>
    <p:sldId id="559" r:id="rId285"/>
    <p:sldId id="560" r:id="rId286"/>
    <p:sldId id="561" r:id="rId287"/>
    <p:sldId id="562" r:id="rId288"/>
    <p:sldId id="563" r:id="rId289"/>
    <p:sldId id="577" r:id="rId290"/>
    <p:sldId id="564" r:id="rId291"/>
    <p:sldId id="578" r:id="rId292"/>
    <p:sldId id="576" r:id="rId293"/>
    <p:sldId id="574" r:id="rId294"/>
    <p:sldId id="573" r:id="rId295"/>
    <p:sldId id="565" r:id="rId296"/>
    <p:sldId id="566" r:id="rId297"/>
    <p:sldId id="567" r:id="rId298"/>
    <p:sldId id="568" r:id="rId299"/>
    <p:sldId id="569" r:id="rId300"/>
    <p:sldId id="570" r:id="rId301"/>
    <p:sldId id="571" r:id="rId302"/>
    <p:sldId id="572" r:id="rId303"/>
    <p:sldId id="575" r:id="rId304"/>
    <p:sldId id="580" r:id="rId305"/>
    <p:sldId id="582" r:id="rId306"/>
  </p:sldIdLst>
  <p:sldSz cx="10080625" cy="7199313"/>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75" d="100"/>
          <a:sy n="75" d="100"/>
        </p:scale>
        <p:origin x="1330" y="58"/>
      </p:cViewPr>
      <p:guideLst/>
    </p:cSldViewPr>
  </p:slideViewPr>
  <p:notesTextViewPr>
    <p:cViewPr>
      <p:scale>
        <a:sx n="1" d="1"/>
        <a:sy n="1" d="1"/>
      </p:scale>
      <p:origin x="0" y="0"/>
    </p:cViewPr>
  </p:notesTextViewPr>
  <p:sorterViewPr>
    <p:cViewPr>
      <p:scale>
        <a:sx n="90" d="100"/>
        <a:sy n="90" d="100"/>
      </p:scale>
      <p:origin x="0" y="-69605"/>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heme" Target="theme/theme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0B242-1EBD-4309-9E99-72FAE4D3C6C8}" type="datetimeFigureOut">
              <a:rPr lang="de-DE" smtClean="0"/>
              <a:t>24.08.2022</a:t>
            </a:fld>
            <a:endParaRPr lang="de-DE"/>
          </a:p>
        </p:txBody>
      </p:sp>
      <p:sp>
        <p:nvSpPr>
          <p:cNvPr id="4" name="Folienbildplatzhalter 3"/>
          <p:cNvSpPr>
            <a:spLocks noGrp="1" noRot="1" noChangeAspect="1"/>
          </p:cNvSpPr>
          <p:nvPr>
            <p:ph type="sldImg" idx="2"/>
          </p:nvPr>
        </p:nvSpPr>
        <p:spPr>
          <a:xfrm>
            <a:off x="1268413" y="1143000"/>
            <a:ext cx="43211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B1534-E594-4A7A-81D7-275318734C06}" type="slidenum">
              <a:rPr lang="de-DE" smtClean="0"/>
              <a:t>‹Nr.›</a:t>
            </a:fld>
            <a:endParaRPr lang="de-DE"/>
          </a:p>
        </p:txBody>
      </p:sp>
    </p:spTree>
    <p:extLst>
      <p:ext uri="{BB962C8B-B14F-4D97-AF65-F5344CB8AC3E}">
        <p14:creationId xmlns:p14="http://schemas.microsoft.com/office/powerpoint/2010/main" val="506637757"/>
      </p:ext>
    </p:extLst>
  </p:cSld>
  <p:clrMap bg1="lt1" tx1="dk1" bg2="lt2" tx2="dk2" accent1="accent1" accent2="accent2" accent3="accent3" accent4="accent4" accent5="accent5" accent6="accent6" hlink="hlink" folHlink="folHlink"/>
  <p:notesStyle>
    <a:lvl1pPr marL="0" algn="l" defTabSz="959795" rtl="0" eaLnBrk="1" latinLnBrk="0" hangingPunct="1">
      <a:defRPr sz="1260" kern="1200">
        <a:solidFill>
          <a:schemeClr val="tx1"/>
        </a:solidFill>
        <a:latin typeface="+mn-lt"/>
        <a:ea typeface="+mn-ea"/>
        <a:cs typeface="+mn-cs"/>
      </a:defRPr>
    </a:lvl1pPr>
    <a:lvl2pPr marL="479898" algn="l" defTabSz="959795" rtl="0" eaLnBrk="1" latinLnBrk="0" hangingPunct="1">
      <a:defRPr sz="1260" kern="1200">
        <a:solidFill>
          <a:schemeClr val="tx1"/>
        </a:solidFill>
        <a:latin typeface="+mn-lt"/>
        <a:ea typeface="+mn-ea"/>
        <a:cs typeface="+mn-cs"/>
      </a:defRPr>
    </a:lvl2pPr>
    <a:lvl3pPr marL="959795" algn="l" defTabSz="959795" rtl="0" eaLnBrk="1" latinLnBrk="0" hangingPunct="1">
      <a:defRPr sz="1260" kern="1200">
        <a:solidFill>
          <a:schemeClr val="tx1"/>
        </a:solidFill>
        <a:latin typeface="+mn-lt"/>
        <a:ea typeface="+mn-ea"/>
        <a:cs typeface="+mn-cs"/>
      </a:defRPr>
    </a:lvl3pPr>
    <a:lvl4pPr marL="1439693" algn="l" defTabSz="959795" rtl="0" eaLnBrk="1" latinLnBrk="0" hangingPunct="1">
      <a:defRPr sz="1260" kern="1200">
        <a:solidFill>
          <a:schemeClr val="tx1"/>
        </a:solidFill>
        <a:latin typeface="+mn-lt"/>
        <a:ea typeface="+mn-ea"/>
        <a:cs typeface="+mn-cs"/>
      </a:defRPr>
    </a:lvl4pPr>
    <a:lvl5pPr marL="1919590" algn="l" defTabSz="959795" rtl="0" eaLnBrk="1" latinLnBrk="0" hangingPunct="1">
      <a:defRPr sz="1260" kern="1200">
        <a:solidFill>
          <a:schemeClr val="tx1"/>
        </a:solidFill>
        <a:latin typeface="+mn-lt"/>
        <a:ea typeface="+mn-ea"/>
        <a:cs typeface="+mn-cs"/>
      </a:defRPr>
    </a:lvl5pPr>
    <a:lvl6pPr marL="2399488" algn="l" defTabSz="959795" rtl="0" eaLnBrk="1" latinLnBrk="0" hangingPunct="1">
      <a:defRPr sz="1260" kern="1200">
        <a:solidFill>
          <a:schemeClr val="tx1"/>
        </a:solidFill>
        <a:latin typeface="+mn-lt"/>
        <a:ea typeface="+mn-ea"/>
        <a:cs typeface="+mn-cs"/>
      </a:defRPr>
    </a:lvl6pPr>
    <a:lvl7pPr marL="2879385" algn="l" defTabSz="959795" rtl="0" eaLnBrk="1" latinLnBrk="0" hangingPunct="1">
      <a:defRPr sz="1260" kern="1200">
        <a:solidFill>
          <a:schemeClr val="tx1"/>
        </a:solidFill>
        <a:latin typeface="+mn-lt"/>
        <a:ea typeface="+mn-ea"/>
        <a:cs typeface="+mn-cs"/>
      </a:defRPr>
    </a:lvl7pPr>
    <a:lvl8pPr marL="3359283" algn="l" defTabSz="959795" rtl="0" eaLnBrk="1" latinLnBrk="0" hangingPunct="1">
      <a:defRPr sz="1260" kern="1200">
        <a:solidFill>
          <a:schemeClr val="tx1"/>
        </a:solidFill>
        <a:latin typeface="+mn-lt"/>
        <a:ea typeface="+mn-ea"/>
        <a:cs typeface="+mn-cs"/>
      </a:defRPr>
    </a:lvl8pPr>
    <a:lvl9pPr marL="3839180" algn="l" defTabSz="959795" rtl="0" eaLnBrk="1" latinLnBrk="0" hangingPunct="1">
      <a:defRPr sz="12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3</a:t>
            </a:fld>
            <a:endParaRPr lang="de-DE"/>
          </a:p>
        </p:txBody>
      </p:sp>
    </p:spTree>
    <p:extLst>
      <p:ext uri="{BB962C8B-B14F-4D97-AF65-F5344CB8AC3E}">
        <p14:creationId xmlns:p14="http://schemas.microsoft.com/office/powerpoint/2010/main" val="344458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68413" y="1143000"/>
            <a:ext cx="432117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13</a:t>
            </a:fld>
            <a:endParaRPr lang="de-DE"/>
          </a:p>
        </p:txBody>
      </p:sp>
    </p:spTree>
    <p:extLst>
      <p:ext uri="{BB962C8B-B14F-4D97-AF65-F5344CB8AC3E}">
        <p14:creationId xmlns:p14="http://schemas.microsoft.com/office/powerpoint/2010/main" val="246175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68413" y="1143000"/>
            <a:ext cx="432117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43</a:t>
            </a:fld>
            <a:endParaRPr lang="de-DE"/>
          </a:p>
        </p:txBody>
      </p:sp>
    </p:spTree>
    <p:extLst>
      <p:ext uri="{BB962C8B-B14F-4D97-AF65-F5344CB8AC3E}">
        <p14:creationId xmlns:p14="http://schemas.microsoft.com/office/powerpoint/2010/main" val="379329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48</a:t>
            </a:fld>
            <a:endParaRPr lang="de-DE"/>
          </a:p>
        </p:txBody>
      </p:sp>
    </p:spTree>
    <p:extLst>
      <p:ext uri="{BB962C8B-B14F-4D97-AF65-F5344CB8AC3E}">
        <p14:creationId xmlns:p14="http://schemas.microsoft.com/office/powerpoint/2010/main" val="420742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68413" y="1143000"/>
            <a:ext cx="432117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52</a:t>
            </a:fld>
            <a:endParaRPr lang="de-DE"/>
          </a:p>
        </p:txBody>
      </p:sp>
    </p:spTree>
    <p:extLst>
      <p:ext uri="{BB962C8B-B14F-4D97-AF65-F5344CB8AC3E}">
        <p14:creationId xmlns:p14="http://schemas.microsoft.com/office/powerpoint/2010/main" val="33274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93</a:t>
            </a:fld>
            <a:endParaRPr lang="de-DE"/>
          </a:p>
        </p:txBody>
      </p:sp>
    </p:spTree>
    <p:extLst>
      <p:ext uri="{BB962C8B-B14F-4D97-AF65-F5344CB8AC3E}">
        <p14:creationId xmlns:p14="http://schemas.microsoft.com/office/powerpoint/2010/main" val="323277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136</a:t>
            </a:fld>
            <a:endParaRPr lang="de-DE"/>
          </a:p>
        </p:txBody>
      </p:sp>
    </p:spTree>
    <p:extLst>
      <p:ext uri="{BB962C8B-B14F-4D97-AF65-F5344CB8AC3E}">
        <p14:creationId xmlns:p14="http://schemas.microsoft.com/office/powerpoint/2010/main" val="298999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68413" y="1143000"/>
            <a:ext cx="432117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190</a:t>
            </a:fld>
            <a:endParaRPr lang="de-DE"/>
          </a:p>
        </p:txBody>
      </p:sp>
    </p:spTree>
    <p:extLst>
      <p:ext uri="{BB962C8B-B14F-4D97-AF65-F5344CB8AC3E}">
        <p14:creationId xmlns:p14="http://schemas.microsoft.com/office/powerpoint/2010/main" val="305734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FB1534-E594-4A7A-81D7-275318734C06}" type="slidenum">
              <a:rPr lang="de-DE" smtClean="0"/>
              <a:t>261</a:t>
            </a:fld>
            <a:endParaRPr lang="de-DE"/>
          </a:p>
        </p:txBody>
      </p:sp>
    </p:spTree>
    <p:extLst>
      <p:ext uri="{BB962C8B-B14F-4D97-AF65-F5344CB8AC3E}">
        <p14:creationId xmlns:p14="http://schemas.microsoft.com/office/powerpoint/2010/main" val="237389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56049" y="1178223"/>
            <a:ext cx="8568531" cy="2506427"/>
          </a:xfrm>
        </p:spPr>
        <p:txBody>
          <a:bodyPr anchor="b"/>
          <a:lstStyle>
            <a:lvl1pPr algn="ctr">
              <a:defRPr sz="6299"/>
            </a:lvl1pPr>
          </a:lstStyle>
          <a:p>
            <a:r>
              <a:rPr lang="de-DE"/>
              <a:t>Mastertitelformat bearbeiten</a:t>
            </a:r>
            <a:endParaRPr lang="en-US" dirty="0"/>
          </a:p>
        </p:txBody>
      </p:sp>
      <p:sp>
        <p:nvSpPr>
          <p:cNvPr id="3" name="Subtitle 2"/>
          <p:cNvSpPr>
            <a:spLocks noGrp="1"/>
          </p:cNvSpPr>
          <p:nvPr>
            <p:ph type="subTitle" idx="1"/>
          </p:nvPr>
        </p:nvSpPr>
        <p:spPr>
          <a:xfrm>
            <a:off x="1260080" y="3781307"/>
            <a:ext cx="7560469" cy="1738167"/>
          </a:xfrm>
        </p:spPr>
        <p:txBody>
          <a:bodyPr/>
          <a:lstStyle>
            <a:lvl1pPr marL="0" indent="0" algn="ctr">
              <a:buNone/>
              <a:defRPr sz="2520"/>
            </a:lvl1pPr>
            <a:lvl2pPr marL="479973" indent="0" algn="ctr">
              <a:buNone/>
              <a:defRPr sz="2100"/>
            </a:lvl2pPr>
            <a:lvl3pPr marL="959947" indent="0" algn="ctr">
              <a:buNone/>
              <a:defRPr sz="1890"/>
            </a:lvl3pPr>
            <a:lvl4pPr marL="1439920" indent="0" algn="ctr">
              <a:buNone/>
              <a:defRPr sz="1680"/>
            </a:lvl4pPr>
            <a:lvl5pPr marL="1919894" indent="0" algn="ctr">
              <a:buNone/>
              <a:defRPr sz="1680"/>
            </a:lvl5pPr>
            <a:lvl6pPr marL="2399867" indent="0" algn="ctr">
              <a:buNone/>
              <a:defRPr sz="1680"/>
            </a:lvl6pPr>
            <a:lvl7pPr marL="2879841" indent="0" algn="ctr">
              <a:buNone/>
              <a:defRPr sz="1680"/>
            </a:lvl7pPr>
            <a:lvl8pPr marL="3359814" indent="0" algn="ctr">
              <a:buNone/>
              <a:defRPr sz="1680"/>
            </a:lvl8pPr>
            <a:lvl9pPr marL="3839787"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E7779B2-1A14-416D-A4F3-B218BC0007D1}" type="datetimeFigureOut">
              <a:rPr lang="de-DE" smtClean="0"/>
              <a:t>24.08.2022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420492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E7779B2-1A14-416D-A4F3-B218BC0007D1}" type="datetimeFigureOut">
              <a:rPr lang="de-DE" smtClean="0"/>
              <a:t>24.08.2022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2647038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50" y="383298"/>
            <a:ext cx="2173635" cy="610108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93044" y="383298"/>
            <a:ext cx="6394896" cy="610108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E7779B2-1A14-416D-A4F3-B218BC0007D1}" type="datetimeFigureOut">
              <a:rPr lang="de-DE" smtClean="0"/>
              <a:t>24.08.2022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267786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E7779B2-1A14-416D-A4F3-B218BC0007D1}" type="datetimeFigureOut">
              <a:rPr lang="de-DE" smtClean="0"/>
              <a:t>24.08.2022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206681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7795" y="1794831"/>
            <a:ext cx="8694539" cy="2994714"/>
          </a:xfrm>
        </p:spPr>
        <p:txBody>
          <a:bodyPr anchor="b"/>
          <a:lstStyle>
            <a:lvl1pPr>
              <a:defRPr sz="6299"/>
            </a:lvl1pPr>
          </a:lstStyle>
          <a:p>
            <a:r>
              <a:rPr lang="de-DE"/>
              <a:t>Mastertitelformat bearbeiten</a:t>
            </a:r>
            <a:endParaRPr lang="en-US" dirty="0"/>
          </a:p>
        </p:txBody>
      </p:sp>
      <p:sp>
        <p:nvSpPr>
          <p:cNvPr id="3" name="Text Placeholder 2"/>
          <p:cNvSpPr>
            <a:spLocks noGrp="1"/>
          </p:cNvSpPr>
          <p:nvPr>
            <p:ph type="body" idx="1"/>
          </p:nvPr>
        </p:nvSpPr>
        <p:spPr>
          <a:xfrm>
            <a:off x="687795" y="4817877"/>
            <a:ext cx="8694539" cy="1574849"/>
          </a:xfrm>
        </p:spPr>
        <p:txBody>
          <a:bodyPr/>
          <a:lstStyle>
            <a:lvl1pPr marL="0" indent="0">
              <a:buNone/>
              <a:defRPr sz="2520">
                <a:solidFill>
                  <a:schemeClr val="tx1"/>
                </a:solidFill>
              </a:defRPr>
            </a:lvl1pPr>
            <a:lvl2pPr marL="479973" indent="0">
              <a:buNone/>
              <a:defRPr sz="2100">
                <a:solidFill>
                  <a:schemeClr val="tx1">
                    <a:tint val="75000"/>
                  </a:schemeClr>
                </a:solidFill>
              </a:defRPr>
            </a:lvl2pPr>
            <a:lvl3pPr marL="959947" indent="0">
              <a:buNone/>
              <a:defRPr sz="1890">
                <a:solidFill>
                  <a:schemeClr val="tx1">
                    <a:tint val="75000"/>
                  </a:schemeClr>
                </a:solidFill>
              </a:defRPr>
            </a:lvl3pPr>
            <a:lvl4pPr marL="1439920" indent="0">
              <a:buNone/>
              <a:defRPr sz="1680">
                <a:solidFill>
                  <a:schemeClr val="tx1">
                    <a:tint val="75000"/>
                  </a:schemeClr>
                </a:solidFill>
              </a:defRPr>
            </a:lvl4pPr>
            <a:lvl5pPr marL="1919894" indent="0">
              <a:buNone/>
              <a:defRPr sz="1680">
                <a:solidFill>
                  <a:schemeClr val="tx1">
                    <a:tint val="75000"/>
                  </a:schemeClr>
                </a:solidFill>
              </a:defRPr>
            </a:lvl5pPr>
            <a:lvl6pPr marL="2399867" indent="0">
              <a:buNone/>
              <a:defRPr sz="1680">
                <a:solidFill>
                  <a:schemeClr val="tx1">
                    <a:tint val="75000"/>
                  </a:schemeClr>
                </a:solidFill>
              </a:defRPr>
            </a:lvl6pPr>
            <a:lvl7pPr marL="2879841" indent="0">
              <a:buNone/>
              <a:defRPr sz="1680">
                <a:solidFill>
                  <a:schemeClr val="tx1">
                    <a:tint val="75000"/>
                  </a:schemeClr>
                </a:solidFill>
              </a:defRPr>
            </a:lvl7pPr>
            <a:lvl8pPr marL="3359814" indent="0">
              <a:buNone/>
              <a:defRPr sz="1680">
                <a:solidFill>
                  <a:schemeClr val="tx1">
                    <a:tint val="75000"/>
                  </a:schemeClr>
                </a:solidFill>
              </a:defRPr>
            </a:lvl8pPr>
            <a:lvl9pPr marL="3839787"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E7779B2-1A14-416D-A4F3-B218BC0007D1}" type="datetimeFigureOut">
              <a:rPr lang="de-DE" smtClean="0"/>
              <a:t>24.08.2022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368558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93043" y="1916484"/>
            <a:ext cx="4284266"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103316" y="1916484"/>
            <a:ext cx="4284266"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E7779B2-1A14-416D-A4F3-B218BC0007D1}" type="datetimeFigureOut">
              <a:rPr lang="de-DE" smtClean="0"/>
              <a:t>24.08.2022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396155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94358" y="383299"/>
            <a:ext cx="8694539" cy="1391534"/>
          </a:xfrm>
        </p:spPr>
        <p:txBody>
          <a:bodyPr/>
          <a:lstStyle/>
          <a:p>
            <a:r>
              <a:rPr lang="de-DE"/>
              <a:t>Mastertitelformat bearbeiten</a:t>
            </a:r>
            <a:endParaRPr lang="en-US" dirty="0"/>
          </a:p>
        </p:txBody>
      </p:sp>
      <p:sp>
        <p:nvSpPr>
          <p:cNvPr id="3" name="Text Placeholder 2"/>
          <p:cNvSpPr>
            <a:spLocks noGrp="1"/>
          </p:cNvSpPr>
          <p:nvPr>
            <p:ph type="body" idx="1"/>
          </p:nvPr>
        </p:nvSpPr>
        <p:spPr>
          <a:xfrm>
            <a:off x="694357" y="1764833"/>
            <a:ext cx="4264576" cy="864917"/>
          </a:xfrm>
        </p:spPr>
        <p:txBody>
          <a:bodyPr anchor="b"/>
          <a:lstStyle>
            <a:lvl1pPr marL="0" indent="0">
              <a:buNone/>
              <a:defRPr sz="2520" b="1"/>
            </a:lvl1pPr>
            <a:lvl2pPr marL="479973" indent="0">
              <a:buNone/>
              <a:defRPr sz="2100" b="1"/>
            </a:lvl2pPr>
            <a:lvl3pPr marL="959947" indent="0">
              <a:buNone/>
              <a:defRPr sz="1890" b="1"/>
            </a:lvl3pPr>
            <a:lvl4pPr marL="1439920" indent="0">
              <a:buNone/>
              <a:defRPr sz="1680" b="1"/>
            </a:lvl4pPr>
            <a:lvl5pPr marL="1919894" indent="0">
              <a:buNone/>
              <a:defRPr sz="1680" b="1"/>
            </a:lvl5pPr>
            <a:lvl6pPr marL="2399867" indent="0">
              <a:buNone/>
              <a:defRPr sz="1680" b="1"/>
            </a:lvl6pPr>
            <a:lvl7pPr marL="2879841" indent="0">
              <a:buNone/>
              <a:defRPr sz="1680" b="1"/>
            </a:lvl7pPr>
            <a:lvl8pPr marL="3359814" indent="0">
              <a:buNone/>
              <a:defRPr sz="1680" b="1"/>
            </a:lvl8pPr>
            <a:lvl9pPr marL="3839787" indent="0">
              <a:buNone/>
              <a:defRPr sz="1680" b="1"/>
            </a:lvl9pPr>
          </a:lstStyle>
          <a:p>
            <a:pPr lvl="0"/>
            <a:r>
              <a:rPr lang="de-DE"/>
              <a:t>Mastertextformat bearbeiten</a:t>
            </a:r>
          </a:p>
        </p:txBody>
      </p:sp>
      <p:sp>
        <p:nvSpPr>
          <p:cNvPr id="4" name="Content Placeholder 3"/>
          <p:cNvSpPr>
            <a:spLocks noGrp="1"/>
          </p:cNvSpPr>
          <p:nvPr>
            <p:ph sz="half" idx="2"/>
          </p:nvPr>
        </p:nvSpPr>
        <p:spPr>
          <a:xfrm>
            <a:off x="694357" y="2629750"/>
            <a:ext cx="4264576"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103319" y="1764833"/>
            <a:ext cx="4285579" cy="864917"/>
          </a:xfrm>
        </p:spPr>
        <p:txBody>
          <a:bodyPr anchor="b"/>
          <a:lstStyle>
            <a:lvl1pPr marL="0" indent="0">
              <a:buNone/>
              <a:defRPr sz="2520" b="1"/>
            </a:lvl1pPr>
            <a:lvl2pPr marL="479973" indent="0">
              <a:buNone/>
              <a:defRPr sz="2100" b="1"/>
            </a:lvl2pPr>
            <a:lvl3pPr marL="959947" indent="0">
              <a:buNone/>
              <a:defRPr sz="1890" b="1"/>
            </a:lvl3pPr>
            <a:lvl4pPr marL="1439920" indent="0">
              <a:buNone/>
              <a:defRPr sz="1680" b="1"/>
            </a:lvl4pPr>
            <a:lvl5pPr marL="1919894" indent="0">
              <a:buNone/>
              <a:defRPr sz="1680" b="1"/>
            </a:lvl5pPr>
            <a:lvl6pPr marL="2399867" indent="0">
              <a:buNone/>
              <a:defRPr sz="1680" b="1"/>
            </a:lvl6pPr>
            <a:lvl7pPr marL="2879841" indent="0">
              <a:buNone/>
              <a:defRPr sz="1680" b="1"/>
            </a:lvl7pPr>
            <a:lvl8pPr marL="3359814" indent="0">
              <a:buNone/>
              <a:defRPr sz="1680" b="1"/>
            </a:lvl8pPr>
            <a:lvl9pPr marL="3839787" indent="0">
              <a:buNone/>
              <a:defRPr sz="1680" b="1"/>
            </a:lvl9pPr>
          </a:lstStyle>
          <a:p>
            <a:pPr lvl="0"/>
            <a:r>
              <a:rPr lang="de-DE"/>
              <a:t>Mastertextformat bearbeiten</a:t>
            </a:r>
          </a:p>
        </p:txBody>
      </p:sp>
      <p:sp>
        <p:nvSpPr>
          <p:cNvPr id="6" name="Content Placeholder 5"/>
          <p:cNvSpPr>
            <a:spLocks noGrp="1"/>
          </p:cNvSpPr>
          <p:nvPr>
            <p:ph sz="quarter" idx="4"/>
          </p:nvPr>
        </p:nvSpPr>
        <p:spPr>
          <a:xfrm>
            <a:off x="5103319" y="2629750"/>
            <a:ext cx="4285579"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E7779B2-1A14-416D-A4F3-B218BC0007D1}" type="datetimeFigureOut">
              <a:rPr lang="de-DE" smtClean="0"/>
              <a:t>24.08.2022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44435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E7779B2-1A14-416D-A4F3-B218BC0007D1}" type="datetimeFigureOut">
              <a:rPr lang="de-DE" smtClean="0"/>
              <a:t>24.08.2022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3113764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779B2-1A14-416D-A4F3-B218BC0007D1}" type="datetimeFigureOut">
              <a:rPr lang="de-DE" smtClean="0"/>
              <a:t>24.08.2022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90874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de-DE"/>
              <a:t>Mastertitelformat bearbeiten</a:t>
            </a:r>
            <a:endParaRPr lang="en-US" dirty="0"/>
          </a:p>
        </p:txBody>
      </p:sp>
      <p:sp>
        <p:nvSpPr>
          <p:cNvPr id="3" name="Content Placeholder 2"/>
          <p:cNvSpPr>
            <a:spLocks noGrp="1"/>
          </p:cNvSpPr>
          <p:nvPr>
            <p:ph idx="1"/>
          </p:nvPr>
        </p:nvSpPr>
        <p:spPr>
          <a:xfrm>
            <a:off x="4285579" y="1036570"/>
            <a:ext cx="510331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94356" y="2159795"/>
            <a:ext cx="3251264" cy="4001285"/>
          </a:xfrm>
        </p:spPr>
        <p:txBody>
          <a:bodyPr/>
          <a:lstStyle>
            <a:lvl1pPr marL="0" indent="0">
              <a:buNone/>
              <a:defRPr sz="1680"/>
            </a:lvl1pPr>
            <a:lvl2pPr marL="479973" indent="0">
              <a:buNone/>
              <a:defRPr sz="1470"/>
            </a:lvl2pPr>
            <a:lvl3pPr marL="959947" indent="0">
              <a:buNone/>
              <a:defRPr sz="1260"/>
            </a:lvl3pPr>
            <a:lvl4pPr marL="1439920" indent="0">
              <a:buNone/>
              <a:defRPr sz="1050"/>
            </a:lvl4pPr>
            <a:lvl5pPr marL="1919894" indent="0">
              <a:buNone/>
              <a:defRPr sz="1050"/>
            </a:lvl5pPr>
            <a:lvl6pPr marL="2399867" indent="0">
              <a:buNone/>
              <a:defRPr sz="1050"/>
            </a:lvl6pPr>
            <a:lvl7pPr marL="2879841" indent="0">
              <a:buNone/>
              <a:defRPr sz="1050"/>
            </a:lvl7pPr>
            <a:lvl8pPr marL="3359814" indent="0">
              <a:buNone/>
              <a:defRPr sz="1050"/>
            </a:lvl8pPr>
            <a:lvl9pPr marL="3839787"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8E7779B2-1A14-416D-A4F3-B218BC0007D1}" type="datetimeFigureOut">
              <a:rPr lang="de-DE" smtClean="0"/>
              <a:t>24.08.2022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190690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de-DE"/>
              <a:t>Mastertitelformat bearbeiten</a:t>
            </a:r>
            <a:endParaRPr lang="en-US" dirty="0"/>
          </a:p>
        </p:txBody>
      </p:sp>
      <p:sp>
        <p:nvSpPr>
          <p:cNvPr id="3" name="Picture Placeholder 2"/>
          <p:cNvSpPr>
            <a:spLocks noGrp="1" noChangeAspect="1"/>
          </p:cNvSpPr>
          <p:nvPr>
            <p:ph type="pic" idx="1"/>
          </p:nvPr>
        </p:nvSpPr>
        <p:spPr>
          <a:xfrm>
            <a:off x="4285579" y="1036570"/>
            <a:ext cx="5103316" cy="5116178"/>
          </a:xfrm>
        </p:spPr>
        <p:txBody>
          <a:bodyPr anchor="t"/>
          <a:lstStyle>
            <a:lvl1pPr marL="0" indent="0">
              <a:buNone/>
              <a:defRPr sz="3359"/>
            </a:lvl1pPr>
            <a:lvl2pPr marL="479973" indent="0">
              <a:buNone/>
              <a:defRPr sz="2939"/>
            </a:lvl2pPr>
            <a:lvl3pPr marL="959947" indent="0">
              <a:buNone/>
              <a:defRPr sz="2520"/>
            </a:lvl3pPr>
            <a:lvl4pPr marL="1439920" indent="0">
              <a:buNone/>
              <a:defRPr sz="2100"/>
            </a:lvl4pPr>
            <a:lvl5pPr marL="1919894" indent="0">
              <a:buNone/>
              <a:defRPr sz="2100"/>
            </a:lvl5pPr>
            <a:lvl6pPr marL="2399867" indent="0">
              <a:buNone/>
              <a:defRPr sz="2100"/>
            </a:lvl6pPr>
            <a:lvl7pPr marL="2879841" indent="0">
              <a:buNone/>
              <a:defRPr sz="2100"/>
            </a:lvl7pPr>
            <a:lvl8pPr marL="3359814" indent="0">
              <a:buNone/>
              <a:defRPr sz="2100"/>
            </a:lvl8pPr>
            <a:lvl9pPr marL="3839787"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694356" y="2159795"/>
            <a:ext cx="3251264" cy="4001285"/>
          </a:xfrm>
        </p:spPr>
        <p:txBody>
          <a:bodyPr/>
          <a:lstStyle>
            <a:lvl1pPr marL="0" indent="0">
              <a:buNone/>
              <a:defRPr sz="1680"/>
            </a:lvl1pPr>
            <a:lvl2pPr marL="479973" indent="0">
              <a:buNone/>
              <a:defRPr sz="1470"/>
            </a:lvl2pPr>
            <a:lvl3pPr marL="959947" indent="0">
              <a:buNone/>
              <a:defRPr sz="1260"/>
            </a:lvl3pPr>
            <a:lvl4pPr marL="1439920" indent="0">
              <a:buNone/>
              <a:defRPr sz="1050"/>
            </a:lvl4pPr>
            <a:lvl5pPr marL="1919894" indent="0">
              <a:buNone/>
              <a:defRPr sz="1050"/>
            </a:lvl5pPr>
            <a:lvl6pPr marL="2399867" indent="0">
              <a:buNone/>
              <a:defRPr sz="1050"/>
            </a:lvl6pPr>
            <a:lvl7pPr marL="2879841" indent="0">
              <a:buNone/>
              <a:defRPr sz="1050"/>
            </a:lvl7pPr>
            <a:lvl8pPr marL="3359814" indent="0">
              <a:buNone/>
              <a:defRPr sz="1050"/>
            </a:lvl8pPr>
            <a:lvl9pPr marL="3839787"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8E7779B2-1A14-416D-A4F3-B218BC0007D1}" type="datetimeFigureOut">
              <a:rPr lang="de-DE" smtClean="0"/>
              <a:t>24.08.2022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5D71EED-5995-4177-801C-77C8FB1E1E0F}" type="slidenum">
              <a:rPr lang="de-DE" smtClean="0"/>
              <a:t>‹Nr.›</a:t>
            </a:fld>
            <a:endParaRPr lang="de-DE"/>
          </a:p>
        </p:txBody>
      </p:sp>
    </p:spTree>
    <p:extLst>
      <p:ext uri="{BB962C8B-B14F-4D97-AF65-F5344CB8AC3E}">
        <p14:creationId xmlns:p14="http://schemas.microsoft.com/office/powerpoint/2010/main" val="1483669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5" y="383299"/>
            <a:ext cx="8694539" cy="139153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93045" y="1916484"/>
            <a:ext cx="8694539" cy="45678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93045" y="6672699"/>
            <a:ext cx="2268141"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8E7779B2-1A14-416D-A4F3-B218BC0007D1}" type="datetimeFigureOut">
              <a:rPr lang="de-DE" smtClean="0"/>
              <a:t>24.08.2022</a:t>
            </a:fld>
            <a:endParaRPr lang="de-DE"/>
          </a:p>
        </p:txBody>
      </p:sp>
      <p:sp>
        <p:nvSpPr>
          <p:cNvPr id="5" name="Footer Placeholder 4"/>
          <p:cNvSpPr>
            <a:spLocks noGrp="1"/>
          </p:cNvSpPr>
          <p:nvPr>
            <p:ph type="ftr" sz="quarter" idx="3"/>
          </p:nvPr>
        </p:nvSpPr>
        <p:spPr>
          <a:xfrm>
            <a:off x="3339209" y="6672699"/>
            <a:ext cx="3402211"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119443" y="6672699"/>
            <a:ext cx="2268141"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75D71EED-5995-4177-801C-77C8FB1E1E0F}" type="slidenum">
              <a:rPr lang="de-DE" smtClean="0"/>
              <a:t>‹Nr.›</a:t>
            </a:fld>
            <a:endParaRPr lang="de-DE"/>
          </a:p>
        </p:txBody>
      </p:sp>
    </p:spTree>
    <p:extLst>
      <p:ext uri="{BB962C8B-B14F-4D97-AF65-F5344CB8AC3E}">
        <p14:creationId xmlns:p14="http://schemas.microsoft.com/office/powerpoint/2010/main" val="20586354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5994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6" indent="-239986" algn="l" defTabSz="95994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61" indent="-239986" algn="l" defTabSz="95994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33" indent="-239986" algn="l" defTabSz="95994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907" indent="-239986" algn="l" defTabSz="95994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81" indent="-239986" algn="l" defTabSz="95994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54" indent="-239986" algn="l" defTabSz="95994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828" indent="-239986" algn="l" defTabSz="95994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801" indent="-239986" algn="l" defTabSz="95994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75" indent="-239986" algn="l" defTabSz="95994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47" rtl="0" eaLnBrk="1" latinLnBrk="0" hangingPunct="1">
        <a:defRPr sz="1890" kern="1200">
          <a:solidFill>
            <a:schemeClr val="tx1"/>
          </a:solidFill>
          <a:latin typeface="+mn-lt"/>
          <a:ea typeface="+mn-ea"/>
          <a:cs typeface="+mn-cs"/>
        </a:defRPr>
      </a:lvl1pPr>
      <a:lvl2pPr marL="479973" algn="l" defTabSz="959947" rtl="0" eaLnBrk="1" latinLnBrk="0" hangingPunct="1">
        <a:defRPr sz="1890" kern="1200">
          <a:solidFill>
            <a:schemeClr val="tx1"/>
          </a:solidFill>
          <a:latin typeface="+mn-lt"/>
          <a:ea typeface="+mn-ea"/>
          <a:cs typeface="+mn-cs"/>
        </a:defRPr>
      </a:lvl2pPr>
      <a:lvl3pPr marL="959947" algn="l" defTabSz="959947" rtl="0" eaLnBrk="1" latinLnBrk="0" hangingPunct="1">
        <a:defRPr sz="1890" kern="1200">
          <a:solidFill>
            <a:schemeClr val="tx1"/>
          </a:solidFill>
          <a:latin typeface="+mn-lt"/>
          <a:ea typeface="+mn-ea"/>
          <a:cs typeface="+mn-cs"/>
        </a:defRPr>
      </a:lvl3pPr>
      <a:lvl4pPr marL="1439920" algn="l" defTabSz="959947" rtl="0" eaLnBrk="1" latinLnBrk="0" hangingPunct="1">
        <a:defRPr sz="1890" kern="1200">
          <a:solidFill>
            <a:schemeClr val="tx1"/>
          </a:solidFill>
          <a:latin typeface="+mn-lt"/>
          <a:ea typeface="+mn-ea"/>
          <a:cs typeface="+mn-cs"/>
        </a:defRPr>
      </a:lvl4pPr>
      <a:lvl5pPr marL="1919894" algn="l" defTabSz="959947" rtl="0" eaLnBrk="1" latinLnBrk="0" hangingPunct="1">
        <a:defRPr sz="1890" kern="1200">
          <a:solidFill>
            <a:schemeClr val="tx1"/>
          </a:solidFill>
          <a:latin typeface="+mn-lt"/>
          <a:ea typeface="+mn-ea"/>
          <a:cs typeface="+mn-cs"/>
        </a:defRPr>
      </a:lvl5pPr>
      <a:lvl6pPr marL="2399867" algn="l" defTabSz="959947" rtl="0" eaLnBrk="1" latinLnBrk="0" hangingPunct="1">
        <a:defRPr sz="1890" kern="1200">
          <a:solidFill>
            <a:schemeClr val="tx1"/>
          </a:solidFill>
          <a:latin typeface="+mn-lt"/>
          <a:ea typeface="+mn-ea"/>
          <a:cs typeface="+mn-cs"/>
        </a:defRPr>
      </a:lvl6pPr>
      <a:lvl7pPr marL="2879841" algn="l" defTabSz="959947" rtl="0" eaLnBrk="1" latinLnBrk="0" hangingPunct="1">
        <a:defRPr sz="1890" kern="1200">
          <a:solidFill>
            <a:schemeClr val="tx1"/>
          </a:solidFill>
          <a:latin typeface="+mn-lt"/>
          <a:ea typeface="+mn-ea"/>
          <a:cs typeface="+mn-cs"/>
        </a:defRPr>
      </a:lvl7pPr>
      <a:lvl8pPr marL="3359814" algn="l" defTabSz="959947" rtl="0" eaLnBrk="1" latinLnBrk="0" hangingPunct="1">
        <a:defRPr sz="1890" kern="1200">
          <a:solidFill>
            <a:schemeClr val="tx1"/>
          </a:solidFill>
          <a:latin typeface="+mn-lt"/>
          <a:ea typeface="+mn-ea"/>
          <a:cs typeface="+mn-cs"/>
        </a:defRPr>
      </a:lvl8pPr>
      <a:lvl9pPr marL="3839787" algn="l" defTabSz="95994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19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7.xml"/><Relationship Id="rId4" Type="http://schemas.openxmlformats.org/officeDocument/2006/relationships/image" Target="../media/image260.jpeg"/></Relationships>
</file>

<file path=ppt/slides/_rels/slide24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284.jp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28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87.jp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302.jp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3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1">
            <a:extLst>
              <a:ext uri="{FF2B5EF4-FFF2-40B4-BE49-F238E27FC236}">
                <a16:creationId xmlns:a16="http://schemas.microsoft.com/office/drawing/2014/main" id="{99675535-07FA-4E30-A4A9-C4EB9203679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59569" y="-528"/>
            <a:ext cx="10799763" cy="7199842"/>
          </a:xfrm>
          <a:prstGeom prst="rect">
            <a:avLst/>
          </a:prstGeom>
        </p:spPr>
      </p:pic>
      <p:sp>
        <p:nvSpPr>
          <p:cNvPr id="4" name="Textfeld 3">
            <a:extLst>
              <a:ext uri="{FF2B5EF4-FFF2-40B4-BE49-F238E27FC236}">
                <a16:creationId xmlns:a16="http://schemas.microsoft.com/office/drawing/2014/main" id="{76BF4889-1364-4594-A9F3-F0DF472D39CB}"/>
              </a:ext>
            </a:extLst>
          </p:cNvPr>
          <p:cNvSpPr txBox="1"/>
          <p:nvPr/>
        </p:nvSpPr>
        <p:spPr>
          <a:xfrm>
            <a:off x="-164426" y="264265"/>
            <a:ext cx="9486892" cy="1401281"/>
          </a:xfrm>
          <a:prstGeom prst="rect">
            <a:avLst/>
          </a:prstGeom>
          <a:noFill/>
        </p:spPr>
        <p:txBody>
          <a:bodyPr wrap="none" rtlCol="0">
            <a:spAutoFit/>
          </a:bodyPr>
          <a:lstStyle/>
          <a:p>
            <a:r>
              <a:rPr lang="de-DE" sz="4253" dirty="0">
                <a:solidFill>
                  <a:schemeClr val="bg1"/>
                </a:solidFill>
                <a:latin typeface="Comic Sans MS" panose="030F0702030302020204" pitchFamily="66" charset="0"/>
              </a:rPr>
              <a:t>Mit dem Rad von Görlitz nach Erfurt</a:t>
            </a:r>
          </a:p>
          <a:p>
            <a:r>
              <a:rPr lang="de-DE" sz="4253" dirty="0">
                <a:solidFill>
                  <a:schemeClr val="bg1"/>
                </a:solidFill>
                <a:latin typeface="Comic Sans MS" panose="030F0702030302020204" pitchFamily="66" charset="0"/>
              </a:rPr>
              <a:t>August 2014</a:t>
            </a:r>
          </a:p>
        </p:txBody>
      </p:sp>
    </p:spTree>
    <p:extLst>
      <p:ext uri="{BB962C8B-B14F-4D97-AF65-F5344CB8AC3E}">
        <p14:creationId xmlns:p14="http://schemas.microsoft.com/office/powerpoint/2010/main" val="354303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1">
            <a:extLst>
              <a:ext uri="{FF2B5EF4-FFF2-40B4-BE49-F238E27FC236}">
                <a16:creationId xmlns:a16="http://schemas.microsoft.com/office/drawing/2014/main" id="{1C4BFCE0-854E-40CC-833C-2BA266CB829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59569" y="28742"/>
            <a:ext cx="10799366" cy="7141830"/>
          </a:xfrm>
          <a:prstGeom prst="rect">
            <a:avLst/>
          </a:prstGeom>
        </p:spPr>
      </p:pic>
      <p:sp>
        <p:nvSpPr>
          <p:cNvPr id="5" name="Rechteck 4">
            <a:extLst>
              <a:ext uri="{FF2B5EF4-FFF2-40B4-BE49-F238E27FC236}">
                <a16:creationId xmlns:a16="http://schemas.microsoft.com/office/drawing/2014/main" id="{FEE51EFB-1F9A-45C5-AB41-8D007FE913FF}"/>
              </a:ext>
            </a:extLst>
          </p:cNvPr>
          <p:cNvSpPr/>
          <p:nvPr/>
        </p:nvSpPr>
        <p:spPr>
          <a:xfrm flipH="1">
            <a:off x="7564262" y="5385855"/>
            <a:ext cx="2817423" cy="1400768"/>
          </a:xfrm>
          <a:prstGeom prst="rect">
            <a:avLst/>
          </a:prstGeom>
        </p:spPr>
        <p:txBody>
          <a:bodyPr wrap="square">
            <a:spAutoFit/>
          </a:bodyPr>
          <a:lstStyle/>
          <a:p>
            <a:r>
              <a:rPr lang="de-DE" sz="2834" dirty="0">
                <a:latin typeface="Comic Sans MS" panose="030F0702030302020204" pitchFamily="66" charset="0"/>
              </a:rPr>
              <a:t>Frühstück </a:t>
            </a:r>
          </a:p>
          <a:p>
            <a:r>
              <a:rPr lang="de-DE" sz="2834" dirty="0">
                <a:latin typeface="Comic Sans MS" panose="030F0702030302020204" pitchFamily="66" charset="0"/>
              </a:rPr>
              <a:t>in der CVJM </a:t>
            </a:r>
          </a:p>
          <a:p>
            <a:r>
              <a:rPr lang="de-DE" sz="2834" dirty="0">
                <a:latin typeface="Comic Sans MS" panose="030F0702030302020204" pitchFamily="66" charset="0"/>
              </a:rPr>
              <a:t>Pilgerherberge</a:t>
            </a:r>
            <a:endParaRPr lang="de-DE" sz="2834" dirty="0"/>
          </a:p>
        </p:txBody>
      </p:sp>
    </p:spTree>
    <p:extLst>
      <p:ext uri="{BB962C8B-B14F-4D97-AF65-F5344CB8AC3E}">
        <p14:creationId xmlns:p14="http://schemas.microsoft.com/office/powerpoint/2010/main" val="15522034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7">
            <a:extLst>
              <a:ext uri="{FF2B5EF4-FFF2-40B4-BE49-F238E27FC236}">
                <a16:creationId xmlns:a16="http://schemas.microsoft.com/office/drawing/2014/main" id="{9D1C4476-7BD5-4CA5-BC47-1C615323AF5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36655" y="1199504"/>
            <a:ext cx="7207314" cy="4792304"/>
          </a:xfrm>
          <a:prstGeom prst="rect">
            <a:avLst/>
          </a:prstGeom>
        </p:spPr>
      </p:pic>
    </p:spTree>
    <p:extLst>
      <p:ext uri="{BB962C8B-B14F-4D97-AF65-F5344CB8AC3E}">
        <p14:creationId xmlns:p14="http://schemas.microsoft.com/office/powerpoint/2010/main" val="21058976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8">
            <a:extLst>
              <a:ext uri="{FF2B5EF4-FFF2-40B4-BE49-F238E27FC236}">
                <a16:creationId xmlns:a16="http://schemas.microsoft.com/office/drawing/2014/main" id="{19F2D529-4846-49A3-BA27-5C9EF8EC42B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62713" y="1206164"/>
            <a:ext cx="7199311" cy="4786982"/>
          </a:xfrm>
          <a:prstGeom prst="rect">
            <a:avLst/>
          </a:prstGeom>
        </p:spPr>
      </p:pic>
    </p:spTree>
    <p:extLst>
      <p:ext uri="{BB962C8B-B14F-4D97-AF65-F5344CB8AC3E}">
        <p14:creationId xmlns:p14="http://schemas.microsoft.com/office/powerpoint/2010/main" val="26171795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9">
            <a:extLst>
              <a:ext uri="{FF2B5EF4-FFF2-40B4-BE49-F238E27FC236}">
                <a16:creationId xmlns:a16="http://schemas.microsoft.com/office/drawing/2014/main" id="{E7AC444E-54E0-4199-8EBD-FCC0F7C2F0E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
            <a:ext cx="10057331" cy="7199312"/>
          </a:xfrm>
          <a:prstGeom prst="rect">
            <a:avLst/>
          </a:prstGeom>
        </p:spPr>
      </p:pic>
    </p:spTree>
    <p:extLst>
      <p:ext uri="{BB962C8B-B14F-4D97-AF65-F5344CB8AC3E}">
        <p14:creationId xmlns:p14="http://schemas.microsoft.com/office/powerpoint/2010/main" val="33195374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0">
            <a:extLst>
              <a:ext uri="{FF2B5EF4-FFF2-40B4-BE49-F238E27FC236}">
                <a16:creationId xmlns:a16="http://schemas.microsoft.com/office/drawing/2014/main" id="{0E5D369D-FCA3-4492-82E6-1CC642161BC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4162" y="0"/>
            <a:ext cx="10084787" cy="7199313"/>
          </a:xfrm>
          <a:prstGeom prst="rect">
            <a:avLst/>
          </a:prstGeom>
        </p:spPr>
      </p:pic>
    </p:spTree>
    <p:extLst>
      <p:ext uri="{BB962C8B-B14F-4D97-AF65-F5344CB8AC3E}">
        <p14:creationId xmlns:p14="http://schemas.microsoft.com/office/powerpoint/2010/main" val="17862109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1">
            <a:extLst>
              <a:ext uri="{FF2B5EF4-FFF2-40B4-BE49-F238E27FC236}">
                <a16:creationId xmlns:a16="http://schemas.microsoft.com/office/drawing/2014/main" id="{F22D169F-82C7-4877-9028-0E32B14F552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93860" cy="7199313"/>
          </a:xfrm>
          <a:prstGeom prst="rect">
            <a:avLst/>
          </a:prstGeom>
        </p:spPr>
      </p:pic>
      <p:sp>
        <p:nvSpPr>
          <p:cNvPr id="2" name="Rechteck 1">
            <a:extLst>
              <a:ext uri="{FF2B5EF4-FFF2-40B4-BE49-F238E27FC236}">
                <a16:creationId xmlns:a16="http://schemas.microsoft.com/office/drawing/2014/main" id="{7737F6E5-67C8-4651-B588-44A4653D376D}"/>
              </a:ext>
            </a:extLst>
          </p:cNvPr>
          <p:cNvSpPr/>
          <p:nvPr/>
        </p:nvSpPr>
        <p:spPr>
          <a:xfrm>
            <a:off x="183114" y="6111240"/>
            <a:ext cx="10093860" cy="964623"/>
          </a:xfrm>
          <a:prstGeom prst="rect">
            <a:avLst/>
          </a:prstGeom>
        </p:spPr>
        <p:txBody>
          <a:bodyPr wrap="square">
            <a:spAutoFit/>
          </a:bodyPr>
          <a:lstStyle/>
          <a:p>
            <a:r>
              <a:rPr lang="de-DE" sz="2834" dirty="0">
                <a:solidFill>
                  <a:schemeClr val="bg1"/>
                </a:solidFill>
                <a:latin typeface="Comic Sans MS" panose="030F0702030302020204" pitchFamily="66" charset="0"/>
              </a:rPr>
              <a:t>Am Morgen weiter über kleine Sträßchen </a:t>
            </a:r>
          </a:p>
          <a:p>
            <a:r>
              <a:rPr lang="de-DE" sz="2834" dirty="0">
                <a:solidFill>
                  <a:schemeClr val="bg1"/>
                </a:solidFill>
                <a:latin typeface="Comic Sans MS" panose="030F0702030302020204" pitchFamily="66" charset="0"/>
              </a:rPr>
              <a:t>Richtung Kamenz</a:t>
            </a:r>
          </a:p>
        </p:txBody>
      </p:sp>
    </p:spTree>
    <p:extLst>
      <p:ext uri="{BB962C8B-B14F-4D97-AF65-F5344CB8AC3E}">
        <p14:creationId xmlns:p14="http://schemas.microsoft.com/office/powerpoint/2010/main" val="36559827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2">
            <a:extLst>
              <a:ext uri="{FF2B5EF4-FFF2-40B4-BE49-F238E27FC236}">
                <a16:creationId xmlns:a16="http://schemas.microsoft.com/office/drawing/2014/main" id="{D4134C34-3BB5-42FF-8531-DB3FC5C44CD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94067" y="1208351"/>
            <a:ext cx="7212368" cy="4795664"/>
          </a:xfrm>
          <a:prstGeom prst="rect">
            <a:avLst/>
          </a:prstGeom>
        </p:spPr>
      </p:pic>
    </p:spTree>
    <p:extLst>
      <p:ext uri="{BB962C8B-B14F-4D97-AF65-F5344CB8AC3E}">
        <p14:creationId xmlns:p14="http://schemas.microsoft.com/office/powerpoint/2010/main" val="2654146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3">
            <a:extLst>
              <a:ext uri="{FF2B5EF4-FFF2-40B4-BE49-F238E27FC236}">
                <a16:creationId xmlns:a16="http://schemas.microsoft.com/office/drawing/2014/main" id="{FB3C81DE-C205-42B3-AE59-389034080C9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116780" cy="7199313"/>
          </a:xfrm>
          <a:prstGeom prst="rect">
            <a:avLst/>
          </a:prstGeom>
        </p:spPr>
      </p:pic>
    </p:spTree>
    <p:extLst>
      <p:ext uri="{BB962C8B-B14F-4D97-AF65-F5344CB8AC3E}">
        <p14:creationId xmlns:p14="http://schemas.microsoft.com/office/powerpoint/2010/main" val="27453521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4">
            <a:extLst>
              <a:ext uri="{FF2B5EF4-FFF2-40B4-BE49-F238E27FC236}">
                <a16:creationId xmlns:a16="http://schemas.microsoft.com/office/drawing/2014/main" id="{28AC419B-8AC7-479C-AAA0-5D13DA613DB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6" cy="7199313"/>
          </a:xfrm>
          <a:prstGeom prst="rect">
            <a:avLst/>
          </a:prstGeom>
        </p:spPr>
      </p:pic>
    </p:spTree>
    <p:extLst>
      <p:ext uri="{BB962C8B-B14F-4D97-AF65-F5344CB8AC3E}">
        <p14:creationId xmlns:p14="http://schemas.microsoft.com/office/powerpoint/2010/main" val="3293357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5">
            <a:extLst>
              <a:ext uri="{FF2B5EF4-FFF2-40B4-BE49-F238E27FC236}">
                <a16:creationId xmlns:a16="http://schemas.microsoft.com/office/drawing/2014/main" id="{F34043AB-6BDF-41AD-8BF0-DCC0442953E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537075" y="-60831"/>
            <a:ext cx="5006474" cy="7260144"/>
          </a:xfrm>
          <a:prstGeom prst="rect">
            <a:avLst/>
          </a:prstGeom>
        </p:spPr>
      </p:pic>
    </p:spTree>
    <p:extLst>
      <p:ext uri="{BB962C8B-B14F-4D97-AF65-F5344CB8AC3E}">
        <p14:creationId xmlns:p14="http://schemas.microsoft.com/office/powerpoint/2010/main" val="6209692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6">
            <a:extLst>
              <a:ext uri="{FF2B5EF4-FFF2-40B4-BE49-F238E27FC236}">
                <a16:creationId xmlns:a16="http://schemas.microsoft.com/office/drawing/2014/main" id="{8E84435C-C96E-4A71-964C-6AD30877F95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365365" y="1158037"/>
            <a:ext cx="7257126" cy="4825425"/>
          </a:xfrm>
          <a:prstGeom prst="rect">
            <a:avLst/>
          </a:prstGeom>
        </p:spPr>
      </p:pic>
      <p:sp>
        <p:nvSpPr>
          <p:cNvPr id="4" name="Rechteck 3">
            <a:extLst>
              <a:ext uri="{FF2B5EF4-FFF2-40B4-BE49-F238E27FC236}">
                <a16:creationId xmlns:a16="http://schemas.microsoft.com/office/drawing/2014/main" id="{ED4CD306-AC37-4098-89B6-2BE39FD5FB93}"/>
              </a:ext>
            </a:extLst>
          </p:cNvPr>
          <p:cNvSpPr/>
          <p:nvPr/>
        </p:nvSpPr>
        <p:spPr>
          <a:xfrm>
            <a:off x="290829" y="6061086"/>
            <a:ext cx="1774845" cy="964623"/>
          </a:xfrm>
          <a:prstGeom prst="rect">
            <a:avLst/>
          </a:prstGeom>
        </p:spPr>
        <p:txBody>
          <a:bodyPr wrap="none">
            <a:spAutoFit/>
          </a:bodyPr>
          <a:lstStyle/>
          <a:p>
            <a:r>
              <a:rPr lang="de-DE" sz="2834" dirty="0">
                <a:solidFill>
                  <a:schemeClr val="bg1"/>
                </a:solidFill>
                <a:latin typeface="Comic Sans MS" panose="030F0702030302020204" pitchFamily="66" charset="0"/>
              </a:rPr>
              <a:t>Blick auf </a:t>
            </a:r>
          </a:p>
          <a:p>
            <a:r>
              <a:rPr lang="de-DE" sz="2834" dirty="0">
                <a:solidFill>
                  <a:schemeClr val="bg1"/>
                </a:solidFill>
                <a:latin typeface="Comic Sans MS" panose="030F0702030302020204" pitchFamily="66" charset="0"/>
              </a:rPr>
              <a:t>Kamenz</a:t>
            </a:r>
          </a:p>
        </p:txBody>
      </p:sp>
    </p:spTree>
    <p:extLst>
      <p:ext uri="{BB962C8B-B14F-4D97-AF65-F5344CB8AC3E}">
        <p14:creationId xmlns:p14="http://schemas.microsoft.com/office/powerpoint/2010/main" val="39240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0">
            <a:extLst>
              <a:ext uri="{FF2B5EF4-FFF2-40B4-BE49-F238E27FC236}">
                <a16:creationId xmlns:a16="http://schemas.microsoft.com/office/drawing/2014/main" id="{C73B1CAC-486C-442B-91BB-61074ACCB36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58775" y="0"/>
            <a:ext cx="10798969" cy="7180474"/>
          </a:xfrm>
          <a:prstGeom prst="rect">
            <a:avLst/>
          </a:prstGeom>
        </p:spPr>
      </p:pic>
    </p:spTree>
    <p:extLst>
      <p:ext uri="{BB962C8B-B14F-4D97-AF65-F5344CB8AC3E}">
        <p14:creationId xmlns:p14="http://schemas.microsoft.com/office/powerpoint/2010/main" val="10914200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7">
            <a:extLst>
              <a:ext uri="{FF2B5EF4-FFF2-40B4-BE49-F238E27FC236}">
                <a16:creationId xmlns:a16="http://schemas.microsoft.com/office/drawing/2014/main" id="{AF7B8CD4-379E-43F8-8DA3-72E503300379}"/>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692812" y="91122"/>
            <a:ext cx="5262800" cy="7017067"/>
          </a:xfrm>
          <a:prstGeom prst="rect">
            <a:avLst/>
          </a:prstGeom>
        </p:spPr>
      </p:pic>
    </p:spTree>
    <p:extLst>
      <p:ext uri="{BB962C8B-B14F-4D97-AF65-F5344CB8AC3E}">
        <p14:creationId xmlns:p14="http://schemas.microsoft.com/office/powerpoint/2010/main" val="17498705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8">
            <a:extLst>
              <a:ext uri="{FF2B5EF4-FFF2-40B4-BE49-F238E27FC236}">
                <a16:creationId xmlns:a16="http://schemas.microsoft.com/office/drawing/2014/main" id="{EFA7FBDE-20CA-4386-ADA1-76E416A3951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498164" y="1244404"/>
            <a:ext cx="7084294" cy="4710505"/>
          </a:xfrm>
          <a:prstGeom prst="rect">
            <a:avLst/>
          </a:prstGeom>
        </p:spPr>
      </p:pic>
      <p:sp>
        <p:nvSpPr>
          <p:cNvPr id="4" name="Rechteck 3">
            <a:extLst>
              <a:ext uri="{FF2B5EF4-FFF2-40B4-BE49-F238E27FC236}">
                <a16:creationId xmlns:a16="http://schemas.microsoft.com/office/drawing/2014/main" id="{13CB0BD3-8233-4238-8956-AD18D19789D5}"/>
              </a:ext>
            </a:extLst>
          </p:cNvPr>
          <p:cNvSpPr/>
          <p:nvPr/>
        </p:nvSpPr>
        <p:spPr>
          <a:xfrm>
            <a:off x="262437" y="5908529"/>
            <a:ext cx="1861407" cy="964623"/>
          </a:xfrm>
          <a:prstGeom prst="rect">
            <a:avLst/>
          </a:prstGeom>
        </p:spPr>
        <p:txBody>
          <a:bodyPr wrap="none">
            <a:spAutoFit/>
          </a:bodyPr>
          <a:lstStyle/>
          <a:p>
            <a:r>
              <a:rPr lang="de-DE" sz="2834" dirty="0">
                <a:solidFill>
                  <a:schemeClr val="bg1"/>
                </a:solidFill>
                <a:latin typeface="Comic Sans MS" panose="030F0702030302020204" pitchFamily="66" charset="0"/>
              </a:rPr>
              <a:t>Rathaus </a:t>
            </a:r>
          </a:p>
          <a:p>
            <a:r>
              <a:rPr lang="de-DE" sz="2834" dirty="0">
                <a:solidFill>
                  <a:schemeClr val="bg1"/>
                </a:solidFill>
                <a:latin typeface="Comic Sans MS" panose="030F0702030302020204" pitchFamily="66" charset="0"/>
              </a:rPr>
              <a:t>in Kamenz</a:t>
            </a:r>
          </a:p>
        </p:txBody>
      </p:sp>
    </p:spTree>
    <p:extLst>
      <p:ext uri="{BB962C8B-B14F-4D97-AF65-F5344CB8AC3E}">
        <p14:creationId xmlns:p14="http://schemas.microsoft.com/office/powerpoint/2010/main" val="23262871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19">
            <a:extLst>
              <a:ext uri="{FF2B5EF4-FFF2-40B4-BE49-F238E27FC236}">
                <a16:creationId xmlns:a16="http://schemas.microsoft.com/office/drawing/2014/main" id="{86FD33F1-2B91-4A9F-B8F3-778298C9673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2048013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0">
            <a:extLst>
              <a:ext uri="{FF2B5EF4-FFF2-40B4-BE49-F238E27FC236}">
                <a16:creationId xmlns:a16="http://schemas.microsoft.com/office/drawing/2014/main" id="{7BCDEB8D-26EC-424F-8A14-F577C2B69AD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809443" y="1206223"/>
            <a:ext cx="7199663" cy="4787216"/>
          </a:xfrm>
          <a:prstGeom prst="rect">
            <a:avLst/>
          </a:prstGeom>
        </p:spPr>
      </p:pic>
      <p:sp>
        <p:nvSpPr>
          <p:cNvPr id="4" name="Rechteck 3">
            <a:extLst>
              <a:ext uri="{FF2B5EF4-FFF2-40B4-BE49-F238E27FC236}">
                <a16:creationId xmlns:a16="http://schemas.microsoft.com/office/drawing/2014/main" id="{7DF6F236-A39F-434E-80E3-8873182BCE4E}"/>
              </a:ext>
            </a:extLst>
          </p:cNvPr>
          <p:cNvSpPr/>
          <p:nvPr/>
        </p:nvSpPr>
        <p:spPr>
          <a:xfrm>
            <a:off x="305756" y="5444283"/>
            <a:ext cx="2395207" cy="1291700"/>
          </a:xfrm>
          <a:prstGeom prst="rect">
            <a:avLst/>
          </a:prstGeom>
        </p:spPr>
        <p:txBody>
          <a:bodyPr wrap="none">
            <a:spAutoFit/>
          </a:bodyPr>
          <a:lstStyle/>
          <a:p>
            <a:r>
              <a:rPr lang="de-DE" sz="2598" dirty="0">
                <a:solidFill>
                  <a:schemeClr val="bg1"/>
                </a:solidFill>
                <a:latin typeface="Comic Sans MS" panose="030F0702030302020204" pitchFamily="66" charset="0"/>
              </a:rPr>
              <a:t>Klosterkirche </a:t>
            </a:r>
          </a:p>
          <a:p>
            <a:r>
              <a:rPr lang="de-DE" sz="2598" dirty="0">
                <a:solidFill>
                  <a:schemeClr val="bg1"/>
                </a:solidFill>
                <a:latin typeface="Comic Sans MS" panose="030F0702030302020204" pitchFamily="66" charset="0"/>
              </a:rPr>
              <a:t>St. Annen,</a:t>
            </a:r>
          </a:p>
          <a:p>
            <a:r>
              <a:rPr lang="de-DE" sz="2598" dirty="0">
                <a:solidFill>
                  <a:schemeClr val="bg1"/>
                </a:solidFill>
                <a:latin typeface="Comic Sans MS" panose="030F0702030302020204" pitchFamily="66" charset="0"/>
              </a:rPr>
              <a:t>Museum</a:t>
            </a:r>
          </a:p>
        </p:txBody>
      </p:sp>
    </p:spTree>
    <p:extLst>
      <p:ext uri="{BB962C8B-B14F-4D97-AF65-F5344CB8AC3E}">
        <p14:creationId xmlns:p14="http://schemas.microsoft.com/office/powerpoint/2010/main" val="24876216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1">
            <a:extLst>
              <a:ext uri="{FF2B5EF4-FFF2-40B4-BE49-F238E27FC236}">
                <a16:creationId xmlns:a16="http://schemas.microsoft.com/office/drawing/2014/main" id="{84C9AFE6-CEDA-471F-8965-FD21F9F7C839}"/>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3505200" y="0"/>
            <a:ext cx="5943600" cy="7199312"/>
          </a:xfrm>
          <a:prstGeom prst="rect">
            <a:avLst/>
          </a:prstGeom>
        </p:spPr>
      </p:pic>
      <p:sp>
        <p:nvSpPr>
          <p:cNvPr id="4" name="Rechteck 3">
            <a:extLst>
              <a:ext uri="{FF2B5EF4-FFF2-40B4-BE49-F238E27FC236}">
                <a16:creationId xmlns:a16="http://schemas.microsoft.com/office/drawing/2014/main" id="{215D924F-9FD5-45C7-B2AD-F791DBCAD1ED}"/>
              </a:ext>
            </a:extLst>
          </p:cNvPr>
          <p:cNvSpPr/>
          <p:nvPr/>
        </p:nvSpPr>
        <p:spPr>
          <a:xfrm>
            <a:off x="501284" y="5806440"/>
            <a:ext cx="2500996" cy="528478"/>
          </a:xfrm>
          <a:prstGeom prst="rect">
            <a:avLst/>
          </a:prstGeom>
        </p:spPr>
        <p:txBody>
          <a:bodyPr wrap="square">
            <a:spAutoFit/>
          </a:bodyPr>
          <a:lstStyle/>
          <a:p>
            <a:r>
              <a:rPr lang="de-DE" sz="2834" dirty="0">
                <a:solidFill>
                  <a:schemeClr val="bg1"/>
                </a:solidFill>
                <a:latin typeface="Comic Sans MS" panose="030F0702030302020204" pitchFamily="66" charset="0"/>
              </a:rPr>
              <a:t>Marienkirche</a:t>
            </a:r>
          </a:p>
        </p:txBody>
      </p:sp>
    </p:spTree>
    <p:extLst>
      <p:ext uri="{BB962C8B-B14F-4D97-AF65-F5344CB8AC3E}">
        <p14:creationId xmlns:p14="http://schemas.microsoft.com/office/powerpoint/2010/main" val="10832515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2">
            <a:extLst>
              <a:ext uri="{FF2B5EF4-FFF2-40B4-BE49-F238E27FC236}">
                <a16:creationId xmlns:a16="http://schemas.microsoft.com/office/drawing/2014/main" id="{7F20DD31-5143-4DFD-8879-ACD84CEA808B}"/>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 y="-1"/>
            <a:ext cx="10080625" cy="7199313"/>
          </a:xfrm>
          <a:prstGeom prst="rect">
            <a:avLst/>
          </a:prstGeom>
        </p:spPr>
      </p:pic>
      <p:sp>
        <p:nvSpPr>
          <p:cNvPr id="4" name="Rechteck 3">
            <a:extLst>
              <a:ext uri="{FF2B5EF4-FFF2-40B4-BE49-F238E27FC236}">
                <a16:creationId xmlns:a16="http://schemas.microsoft.com/office/drawing/2014/main" id="{2F042BF4-46C9-4C9D-BA38-028FCA52D6A8}"/>
              </a:ext>
            </a:extLst>
          </p:cNvPr>
          <p:cNvSpPr/>
          <p:nvPr/>
        </p:nvSpPr>
        <p:spPr>
          <a:xfrm>
            <a:off x="5194600" y="5879466"/>
            <a:ext cx="4535216" cy="964623"/>
          </a:xfrm>
          <a:prstGeom prst="rect">
            <a:avLst/>
          </a:prstGeom>
        </p:spPr>
        <p:txBody>
          <a:bodyPr wrap="none">
            <a:spAutoFit/>
          </a:bodyPr>
          <a:lstStyle/>
          <a:p>
            <a:r>
              <a:rPr lang="de-DE" sz="2834" dirty="0">
                <a:solidFill>
                  <a:schemeClr val="bg1"/>
                </a:solidFill>
                <a:latin typeface="Comic Sans MS" panose="030F0702030302020204" pitchFamily="66" charset="0"/>
              </a:rPr>
              <a:t>Friedhofskirche St. Just,</a:t>
            </a:r>
          </a:p>
          <a:p>
            <a:r>
              <a:rPr lang="de-DE" sz="2834" dirty="0">
                <a:solidFill>
                  <a:schemeClr val="bg1"/>
                </a:solidFill>
                <a:latin typeface="Comic Sans MS" panose="030F0702030302020204" pitchFamily="66" charset="0"/>
              </a:rPr>
              <a:t>Ehemalige Pilgerkapelle</a:t>
            </a:r>
          </a:p>
        </p:txBody>
      </p:sp>
    </p:spTree>
    <p:extLst>
      <p:ext uri="{BB962C8B-B14F-4D97-AF65-F5344CB8AC3E}">
        <p14:creationId xmlns:p14="http://schemas.microsoft.com/office/powerpoint/2010/main" val="736363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4">
            <a:extLst>
              <a:ext uri="{FF2B5EF4-FFF2-40B4-BE49-F238E27FC236}">
                <a16:creationId xmlns:a16="http://schemas.microsoft.com/office/drawing/2014/main" id="{4E2C07D0-4D99-4F21-AAE6-B4F60BAE0B8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61339"/>
            <a:ext cx="10080624" cy="7085484"/>
          </a:xfrm>
          <a:prstGeom prst="rect">
            <a:avLst/>
          </a:prstGeom>
        </p:spPr>
      </p:pic>
      <p:sp>
        <p:nvSpPr>
          <p:cNvPr id="2" name="Textfeld 1">
            <a:extLst>
              <a:ext uri="{FF2B5EF4-FFF2-40B4-BE49-F238E27FC236}">
                <a16:creationId xmlns:a16="http://schemas.microsoft.com/office/drawing/2014/main" id="{3A1EBD2E-E3B7-4BB4-A2CB-4C1557B85B7C}"/>
              </a:ext>
            </a:extLst>
          </p:cNvPr>
          <p:cNvSpPr txBox="1"/>
          <p:nvPr/>
        </p:nvSpPr>
        <p:spPr>
          <a:xfrm>
            <a:off x="640080" y="6339840"/>
            <a:ext cx="3122971"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Fresken, 14. </a:t>
            </a:r>
            <a:r>
              <a:rPr lang="de-DE" sz="3200" dirty="0" err="1">
                <a:solidFill>
                  <a:schemeClr val="bg1"/>
                </a:solidFill>
                <a:latin typeface="Comic Sans MS" panose="030F0702030302020204" pitchFamily="66" charset="0"/>
              </a:rPr>
              <a:t>Jh</a:t>
            </a:r>
            <a:endParaRPr lang="de-DE"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4935931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3">
            <a:extLst>
              <a:ext uri="{FF2B5EF4-FFF2-40B4-BE49-F238E27FC236}">
                <a16:creationId xmlns:a16="http://schemas.microsoft.com/office/drawing/2014/main" id="{884EBA9F-07AE-4391-A6C5-6AC09D51668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93859" cy="7199313"/>
          </a:xfrm>
          <a:prstGeom prst="rect">
            <a:avLst/>
          </a:prstGeom>
        </p:spPr>
      </p:pic>
    </p:spTree>
    <p:extLst>
      <p:ext uri="{BB962C8B-B14F-4D97-AF65-F5344CB8AC3E}">
        <p14:creationId xmlns:p14="http://schemas.microsoft.com/office/powerpoint/2010/main" val="40713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A61AB9-5866-4721-B9A4-7D162AC502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10109441" cy="7199313"/>
          </a:xfrm>
          <a:prstGeom prst="rect">
            <a:avLst/>
          </a:prstGeom>
        </p:spPr>
      </p:pic>
      <p:sp>
        <p:nvSpPr>
          <p:cNvPr id="4" name="Textfeld 3">
            <a:extLst>
              <a:ext uri="{FF2B5EF4-FFF2-40B4-BE49-F238E27FC236}">
                <a16:creationId xmlns:a16="http://schemas.microsoft.com/office/drawing/2014/main" id="{1D5AA433-D413-4D57-B9D1-6A5F57EE657C}"/>
              </a:ext>
            </a:extLst>
          </p:cNvPr>
          <p:cNvSpPr txBox="1"/>
          <p:nvPr/>
        </p:nvSpPr>
        <p:spPr>
          <a:xfrm>
            <a:off x="213360" y="5969694"/>
            <a:ext cx="8438529" cy="1077218"/>
          </a:xfrm>
          <a:prstGeom prst="rect">
            <a:avLst/>
          </a:prstGeom>
          <a:noFill/>
        </p:spPr>
        <p:txBody>
          <a:bodyPr wrap="none" rtlCol="0">
            <a:spAutoFit/>
          </a:bodyPr>
          <a:lstStyle/>
          <a:p>
            <a:r>
              <a:rPr lang="de-DE" sz="3200" dirty="0">
                <a:solidFill>
                  <a:schemeClr val="bg1"/>
                </a:solidFill>
                <a:latin typeface="Comic Sans MS" panose="030F0702030302020204" pitchFamily="66" charset="0"/>
              </a:rPr>
              <a:t>…. So habe ich die Fresken nicht gesehen …</a:t>
            </a:r>
          </a:p>
          <a:p>
            <a:r>
              <a:rPr lang="de-DE" sz="3200" dirty="0">
                <a:solidFill>
                  <a:schemeClr val="bg1"/>
                </a:solidFill>
                <a:latin typeface="Comic Sans MS" panose="030F0702030302020204" pitchFamily="66" charset="0"/>
              </a:rPr>
              <a:t>Nach der Restaurierung</a:t>
            </a:r>
          </a:p>
        </p:txBody>
      </p:sp>
    </p:spTree>
    <p:extLst>
      <p:ext uri="{BB962C8B-B14F-4D97-AF65-F5344CB8AC3E}">
        <p14:creationId xmlns:p14="http://schemas.microsoft.com/office/powerpoint/2010/main" val="34457527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5">
            <a:extLst>
              <a:ext uri="{FF2B5EF4-FFF2-40B4-BE49-F238E27FC236}">
                <a16:creationId xmlns:a16="http://schemas.microsoft.com/office/drawing/2014/main" id="{BE03C81D-0DBB-460B-A623-4F61DB46B1A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3071335" y="1206164"/>
            <a:ext cx="7199313" cy="4786983"/>
          </a:xfrm>
          <a:prstGeom prst="rect">
            <a:avLst/>
          </a:prstGeom>
        </p:spPr>
      </p:pic>
      <p:sp>
        <p:nvSpPr>
          <p:cNvPr id="4" name="Textfeld 3">
            <a:extLst>
              <a:ext uri="{FF2B5EF4-FFF2-40B4-BE49-F238E27FC236}">
                <a16:creationId xmlns:a16="http://schemas.microsoft.com/office/drawing/2014/main" id="{D06B0BD2-4C9E-4CD6-B2BF-8BBC52806750}"/>
              </a:ext>
            </a:extLst>
          </p:cNvPr>
          <p:cNvSpPr txBox="1"/>
          <p:nvPr/>
        </p:nvSpPr>
        <p:spPr>
          <a:xfrm>
            <a:off x="121920" y="4152324"/>
            <a:ext cx="3801041" cy="3046988"/>
          </a:xfrm>
          <a:prstGeom prst="rect">
            <a:avLst/>
          </a:prstGeom>
          <a:noFill/>
        </p:spPr>
        <p:txBody>
          <a:bodyPr wrap="none" rtlCol="0">
            <a:spAutoFit/>
          </a:bodyPr>
          <a:lstStyle/>
          <a:p>
            <a:r>
              <a:rPr lang="de-DE" sz="3200" dirty="0">
                <a:solidFill>
                  <a:schemeClr val="bg1"/>
                </a:solidFill>
                <a:latin typeface="Comic Sans MS" panose="030F0702030302020204" pitchFamily="66" charset="0"/>
              </a:rPr>
              <a:t>Kilometerstein</a:t>
            </a:r>
          </a:p>
          <a:p>
            <a:r>
              <a:rPr lang="de-DE" sz="3200" dirty="0">
                <a:solidFill>
                  <a:schemeClr val="bg1"/>
                </a:solidFill>
                <a:latin typeface="Comic Sans MS" panose="030F0702030302020204" pitchFamily="66" charset="0"/>
              </a:rPr>
              <a:t>an der Via Regia - </a:t>
            </a:r>
          </a:p>
          <a:p>
            <a:r>
              <a:rPr lang="de-DE" sz="3200" dirty="0">
                <a:solidFill>
                  <a:schemeClr val="bg1"/>
                </a:solidFill>
                <a:latin typeface="Comic Sans MS" panose="030F0702030302020204" pitchFamily="66" charset="0"/>
              </a:rPr>
              <a:t>Alte Reichsstraße </a:t>
            </a:r>
          </a:p>
          <a:p>
            <a:r>
              <a:rPr lang="de-DE" sz="3200" dirty="0">
                <a:solidFill>
                  <a:schemeClr val="bg1"/>
                </a:solidFill>
                <a:latin typeface="Comic Sans MS" panose="030F0702030302020204" pitchFamily="66" charset="0"/>
              </a:rPr>
              <a:t>Das war auch </a:t>
            </a:r>
          </a:p>
          <a:p>
            <a:r>
              <a:rPr lang="de-DE" sz="3200" dirty="0">
                <a:solidFill>
                  <a:schemeClr val="bg1"/>
                </a:solidFill>
                <a:latin typeface="Comic Sans MS" panose="030F0702030302020204" pitchFamily="66" charset="0"/>
              </a:rPr>
              <a:t>die alte Poststraße</a:t>
            </a:r>
          </a:p>
          <a:p>
            <a:endParaRPr lang="de-DE"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689844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2">
            <a:extLst>
              <a:ext uri="{FF2B5EF4-FFF2-40B4-BE49-F238E27FC236}">
                <a16:creationId xmlns:a16="http://schemas.microsoft.com/office/drawing/2014/main" id="{EFAC2BF5-DDDC-4E91-9706-3E2ACF627D3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828210" y="-1"/>
            <a:ext cx="4591592" cy="7199313"/>
          </a:xfrm>
          <a:prstGeom prst="rect">
            <a:avLst/>
          </a:prstGeom>
        </p:spPr>
      </p:pic>
    </p:spTree>
    <p:extLst>
      <p:ext uri="{BB962C8B-B14F-4D97-AF65-F5344CB8AC3E}">
        <p14:creationId xmlns:p14="http://schemas.microsoft.com/office/powerpoint/2010/main" val="35430138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6">
            <a:extLst>
              <a:ext uri="{FF2B5EF4-FFF2-40B4-BE49-F238E27FC236}">
                <a16:creationId xmlns:a16="http://schemas.microsoft.com/office/drawing/2014/main" id="{3E0EE8AF-F9E7-452F-8089-E6F174FD958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
        <p:nvSpPr>
          <p:cNvPr id="4" name="Textfeld 3">
            <a:extLst>
              <a:ext uri="{FF2B5EF4-FFF2-40B4-BE49-F238E27FC236}">
                <a16:creationId xmlns:a16="http://schemas.microsoft.com/office/drawing/2014/main" id="{E2BA6A2F-577D-4582-B3DD-ED0B3D847743}"/>
              </a:ext>
            </a:extLst>
          </p:cNvPr>
          <p:cNvSpPr txBox="1"/>
          <p:nvPr/>
        </p:nvSpPr>
        <p:spPr>
          <a:xfrm>
            <a:off x="457454" y="5151120"/>
            <a:ext cx="7192995" cy="1569660"/>
          </a:xfrm>
          <a:prstGeom prst="rect">
            <a:avLst/>
          </a:prstGeom>
          <a:noFill/>
        </p:spPr>
        <p:txBody>
          <a:bodyPr wrap="none" rtlCol="0">
            <a:spAutoFit/>
          </a:bodyPr>
          <a:lstStyle/>
          <a:p>
            <a:r>
              <a:rPr lang="de-DE" sz="3200" dirty="0">
                <a:solidFill>
                  <a:schemeClr val="bg1"/>
                </a:solidFill>
                <a:latin typeface="Comic Sans MS" panose="030F0702030302020204" pitchFamily="66" charset="0"/>
              </a:rPr>
              <a:t>Via Regia</a:t>
            </a:r>
          </a:p>
          <a:p>
            <a:r>
              <a:rPr lang="de-DE" sz="3200" dirty="0">
                <a:solidFill>
                  <a:schemeClr val="bg1"/>
                </a:solidFill>
                <a:latin typeface="Comic Sans MS" panose="030F0702030302020204" pitchFamily="66" charset="0"/>
              </a:rPr>
              <a:t>Meist läuft heute  die Bundesstraße </a:t>
            </a:r>
          </a:p>
          <a:p>
            <a:r>
              <a:rPr lang="de-DE" sz="3200" dirty="0">
                <a:solidFill>
                  <a:schemeClr val="bg1"/>
                </a:solidFill>
                <a:latin typeface="Comic Sans MS" panose="030F0702030302020204" pitchFamily="66" charset="0"/>
              </a:rPr>
              <a:t>über die alte Straße – hier mal nicht</a:t>
            </a:r>
          </a:p>
        </p:txBody>
      </p:sp>
    </p:spTree>
    <p:extLst>
      <p:ext uri="{BB962C8B-B14F-4D97-AF65-F5344CB8AC3E}">
        <p14:creationId xmlns:p14="http://schemas.microsoft.com/office/powerpoint/2010/main" val="1373955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7">
            <a:extLst>
              <a:ext uri="{FF2B5EF4-FFF2-40B4-BE49-F238E27FC236}">
                <a16:creationId xmlns:a16="http://schemas.microsoft.com/office/drawing/2014/main" id="{CC395555-BB66-4D2C-8C73-7A945492A5F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55" y="1206164"/>
            <a:ext cx="7199314" cy="4786984"/>
          </a:xfrm>
          <a:prstGeom prst="rect">
            <a:avLst/>
          </a:prstGeom>
        </p:spPr>
      </p:pic>
    </p:spTree>
    <p:extLst>
      <p:ext uri="{BB962C8B-B14F-4D97-AF65-F5344CB8AC3E}">
        <p14:creationId xmlns:p14="http://schemas.microsoft.com/office/powerpoint/2010/main" val="24233271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8">
            <a:extLst>
              <a:ext uri="{FF2B5EF4-FFF2-40B4-BE49-F238E27FC236}">
                <a16:creationId xmlns:a16="http://schemas.microsoft.com/office/drawing/2014/main" id="{4CCEBC4E-1200-46D8-9D08-7D36B1924E1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99313"/>
          </a:xfrm>
          <a:prstGeom prst="rect">
            <a:avLst/>
          </a:prstGeom>
        </p:spPr>
      </p:pic>
    </p:spTree>
    <p:extLst>
      <p:ext uri="{BB962C8B-B14F-4D97-AF65-F5344CB8AC3E}">
        <p14:creationId xmlns:p14="http://schemas.microsoft.com/office/powerpoint/2010/main" val="18542909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29">
            <a:extLst>
              <a:ext uri="{FF2B5EF4-FFF2-40B4-BE49-F238E27FC236}">
                <a16:creationId xmlns:a16="http://schemas.microsoft.com/office/drawing/2014/main" id="{405019D5-C071-451B-B2FE-46F3CB6DEDAD}"/>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99313"/>
          </a:xfrm>
          <a:prstGeom prst="rect">
            <a:avLst/>
          </a:prstGeom>
        </p:spPr>
      </p:pic>
    </p:spTree>
    <p:extLst>
      <p:ext uri="{BB962C8B-B14F-4D97-AF65-F5344CB8AC3E}">
        <p14:creationId xmlns:p14="http://schemas.microsoft.com/office/powerpoint/2010/main" val="40369564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0">
            <a:extLst>
              <a:ext uri="{FF2B5EF4-FFF2-40B4-BE49-F238E27FC236}">
                <a16:creationId xmlns:a16="http://schemas.microsoft.com/office/drawing/2014/main" id="{96FB0338-7ECC-4105-BA62-81C2119F45F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
        <p:nvSpPr>
          <p:cNvPr id="4" name="Textfeld 3">
            <a:extLst>
              <a:ext uri="{FF2B5EF4-FFF2-40B4-BE49-F238E27FC236}">
                <a16:creationId xmlns:a16="http://schemas.microsoft.com/office/drawing/2014/main" id="{440A68D6-E64E-4418-A69B-947B8A9ECAFC}"/>
              </a:ext>
            </a:extLst>
          </p:cNvPr>
          <p:cNvSpPr txBox="1"/>
          <p:nvPr/>
        </p:nvSpPr>
        <p:spPr>
          <a:xfrm>
            <a:off x="609600" y="5974080"/>
            <a:ext cx="7659469" cy="1077218"/>
          </a:xfrm>
          <a:prstGeom prst="rect">
            <a:avLst/>
          </a:prstGeom>
          <a:noFill/>
        </p:spPr>
        <p:txBody>
          <a:bodyPr wrap="none" rtlCol="0">
            <a:spAutoFit/>
          </a:bodyPr>
          <a:lstStyle/>
          <a:p>
            <a:r>
              <a:rPr lang="de-DE" sz="3200" dirty="0">
                <a:solidFill>
                  <a:schemeClr val="bg1"/>
                </a:solidFill>
                <a:latin typeface="Comic Sans MS" panose="030F0702030302020204" pitchFamily="66" charset="0"/>
              </a:rPr>
              <a:t>Schloss Schönfeld,</a:t>
            </a:r>
          </a:p>
          <a:p>
            <a:r>
              <a:rPr lang="de-DE" sz="3200" dirty="0">
                <a:solidFill>
                  <a:schemeClr val="bg1"/>
                </a:solidFill>
                <a:latin typeface="Comic Sans MS" panose="030F0702030302020204" pitchFamily="66" charset="0"/>
              </a:rPr>
              <a:t>Neorenaissance-  Ende 19.Jh umgebaut</a:t>
            </a:r>
          </a:p>
        </p:txBody>
      </p:sp>
    </p:spTree>
    <p:extLst>
      <p:ext uri="{BB962C8B-B14F-4D97-AF65-F5344CB8AC3E}">
        <p14:creationId xmlns:p14="http://schemas.microsoft.com/office/powerpoint/2010/main" val="18389268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1">
            <a:extLst>
              <a:ext uri="{FF2B5EF4-FFF2-40B4-BE49-F238E27FC236}">
                <a16:creationId xmlns:a16="http://schemas.microsoft.com/office/drawing/2014/main" id="{B0230CB4-44B0-4A48-BE38-478DF2CDD7F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Tree>
    <p:extLst>
      <p:ext uri="{BB962C8B-B14F-4D97-AF65-F5344CB8AC3E}">
        <p14:creationId xmlns:p14="http://schemas.microsoft.com/office/powerpoint/2010/main" val="7761704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2">
            <a:extLst>
              <a:ext uri="{FF2B5EF4-FFF2-40B4-BE49-F238E27FC236}">
                <a16:creationId xmlns:a16="http://schemas.microsoft.com/office/drawing/2014/main" id="{641301D2-8371-4072-A8E1-3BCCEAAC6FC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0980" y="-449958"/>
            <a:ext cx="12180711" cy="8099227"/>
          </a:xfrm>
          <a:prstGeom prst="rect">
            <a:avLst/>
          </a:prstGeom>
        </p:spPr>
      </p:pic>
    </p:spTree>
    <p:extLst>
      <p:ext uri="{BB962C8B-B14F-4D97-AF65-F5344CB8AC3E}">
        <p14:creationId xmlns:p14="http://schemas.microsoft.com/office/powerpoint/2010/main" val="2972897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F9A7C5-A983-4A4C-A0AD-46A36586699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1" y="0"/>
            <a:ext cx="10080625" cy="7199313"/>
          </a:xfrm>
          <a:prstGeom prst="rect">
            <a:avLst/>
          </a:prstGeom>
        </p:spPr>
      </p:pic>
      <p:sp>
        <p:nvSpPr>
          <p:cNvPr id="4" name="Textfeld 3">
            <a:extLst>
              <a:ext uri="{FF2B5EF4-FFF2-40B4-BE49-F238E27FC236}">
                <a16:creationId xmlns:a16="http://schemas.microsoft.com/office/drawing/2014/main" id="{CD134D78-B797-4DBF-AC9D-7E441F61CC39}"/>
              </a:ext>
            </a:extLst>
          </p:cNvPr>
          <p:cNvSpPr txBox="1"/>
          <p:nvPr/>
        </p:nvSpPr>
        <p:spPr>
          <a:xfrm>
            <a:off x="452192" y="388366"/>
            <a:ext cx="4708340"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Die Kirche in Schönfeld</a:t>
            </a:r>
          </a:p>
        </p:txBody>
      </p:sp>
    </p:spTree>
    <p:extLst>
      <p:ext uri="{BB962C8B-B14F-4D97-AF65-F5344CB8AC3E}">
        <p14:creationId xmlns:p14="http://schemas.microsoft.com/office/powerpoint/2010/main" val="15176109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3">
            <a:extLst>
              <a:ext uri="{FF2B5EF4-FFF2-40B4-BE49-F238E27FC236}">
                <a16:creationId xmlns:a16="http://schemas.microsoft.com/office/drawing/2014/main" id="{AF22CD80-609C-4D48-89C6-B7B476D1EC5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EAFE5A6A-A523-40EC-A139-D4D12EF070A0}"/>
              </a:ext>
            </a:extLst>
          </p:cNvPr>
          <p:cNvSpPr txBox="1"/>
          <p:nvPr/>
        </p:nvSpPr>
        <p:spPr>
          <a:xfrm>
            <a:off x="269313" y="5402326"/>
            <a:ext cx="5289160" cy="1569660"/>
          </a:xfrm>
          <a:prstGeom prst="rect">
            <a:avLst/>
          </a:prstGeom>
          <a:noFill/>
        </p:spPr>
        <p:txBody>
          <a:bodyPr wrap="square" rtlCol="0">
            <a:spAutoFit/>
          </a:bodyPr>
          <a:lstStyle/>
          <a:p>
            <a:r>
              <a:rPr lang="de-DE" sz="3200" dirty="0">
                <a:solidFill>
                  <a:schemeClr val="bg1"/>
                </a:solidFill>
                <a:latin typeface="Comic Sans MS" panose="030F0702030302020204" pitchFamily="66" charset="0"/>
              </a:rPr>
              <a:t>… mit einer Ausstellung moderner religiöser Kunst - beeindruckend:</a:t>
            </a:r>
          </a:p>
        </p:txBody>
      </p:sp>
    </p:spTree>
    <p:extLst>
      <p:ext uri="{BB962C8B-B14F-4D97-AF65-F5344CB8AC3E}">
        <p14:creationId xmlns:p14="http://schemas.microsoft.com/office/powerpoint/2010/main" val="31642668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2014 Görlitz- Erfurt 136">
            <a:extLst>
              <a:ext uri="{FF2B5EF4-FFF2-40B4-BE49-F238E27FC236}">
                <a16:creationId xmlns:a16="http://schemas.microsoft.com/office/drawing/2014/main" id="{1C25C2D8-3058-4BD1-9B07-44EA9189A42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825133" y="1184493"/>
            <a:ext cx="6998472" cy="4698051"/>
          </a:xfrm>
          <a:prstGeom prst="rect">
            <a:avLst/>
          </a:prstGeom>
        </p:spPr>
      </p:pic>
      <p:pic>
        <p:nvPicPr>
          <p:cNvPr id="3" name="Grafik 2">
            <a:extLst>
              <a:ext uri="{FF2B5EF4-FFF2-40B4-BE49-F238E27FC236}">
                <a16:creationId xmlns:a16="http://schemas.microsoft.com/office/drawing/2014/main" id="{7F6992A1-BA35-49D4-B5CB-9924185FA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31" y="253282"/>
            <a:ext cx="4157276" cy="5861759"/>
          </a:xfrm>
          <a:prstGeom prst="rect">
            <a:avLst/>
          </a:prstGeom>
        </p:spPr>
      </p:pic>
      <p:sp>
        <p:nvSpPr>
          <p:cNvPr id="5" name="Textfeld 4">
            <a:extLst>
              <a:ext uri="{FF2B5EF4-FFF2-40B4-BE49-F238E27FC236}">
                <a16:creationId xmlns:a16="http://schemas.microsoft.com/office/drawing/2014/main" id="{7499B698-C602-456F-9798-9C9313FE1973}"/>
              </a:ext>
            </a:extLst>
          </p:cNvPr>
          <p:cNvSpPr txBox="1"/>
          <p:nvPr/>
        </p:nvSpPr>
        <p:spPr>
          <a:xfrm>
            <a:off x="5486431" y="6267896"/>
            <a:ext cx="4269117" cy="830997"/>
          </a:xfrm>
          <a:prstGeom prst="rect">
            <a:avLst/>
          </a:prstGeom>
          <a:noFill/>
        </p:spPr>
        <p:txBody>
          <a:bodyPr wrap="none" rtlCol="0">
            <a:spAutoFit/>
          </a:bodyPr>
          <a:lstStyle/>
          <a:p>
            <a:r>
              <a:rPr lang="de-DE" sz="2400" dirty="0">
                <a:solidFill>
                  <a:schemeClr val="bg1"/>
                </a:solidFill>
                <a:latin typeface="Comic Sans MS" panose="030F0702030302020204" pitchFamily="66" charset="0"/>
              </a:rPr>
              <a:t>Jonathan Schöps:</a:t>
            </a:r>
          </a:p>
          <a:p>
            <a:r>
              <a:rPr lang="de-DE" sz="2400" dirty="0">
                <a:solidFill>
                  <a:schemeClr val="bg1"/>
                </a:solidFill>
                <a:latin typeface="Comic Sans MS" panose="030F0702030302020204" pitchFamily="66" charset="0"/>
              </a:rPr>
              <a:t>Vater, Sohn &amp; Heiliger Geist</a:t>
            </a:r>
          </a:p>
        </p:txBody>
      </p:sp>
    </p:spTree>
    <p:extLst>
      <p:ext uri="{BB962C8B-B14F-4D97-AF65-F5344CB8AC3E}">
        <p14:creationId xmlns:p14="http://schemas.microsoft.com/office/powerpoint/2010/main" val="1153172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3">
            <a:extLst>
              <a:ext uri="{FF2B5EF4-FFF2-40B4-BE49-F238E27FC236}">
                <a16:creationId xmlns:a16="http://schemas.microsoft.com/office/drawing/2014/main" id="{D0F73208-350A-428E-BEEA-3DAD2927CC0F}"/>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1810051" y="1201474"/>
            <a:ext cx="7204952" cy="4790734"/>
          </a:xfrm>
          <a:prstGeom prst="rect">
            <a:avLst/>
          </a:prstGeom>
        </p:spPr>
      </p:pic>
      <p:sp>
        <p:nvSpPr>
          <p:cNvPr id="2" name="Textfeld 1">
            <a:extLst>
              <a:ext uri="{FF2B5EF4-FFF2-40B4-BE49-F238E27FC236}">
                <a16:creationId xmlns:a16="http://schemas.microsoft.com/office/drawing/2014/main" id="{58BD5BF9-44B3-4632-9BF0-1983EC298B6F}"/>
              </a:ext>
            </a:extLst>
          </p:cNvPr>
          <p:cNvSpPr txBox="1"/>
          <p:nvPr/>
        </p:nvSpPr>
        <p:spPr>
          <a:xfrm>
            <a:off x="307763" y="5970867"/>
            <a:ext cx="2709396" cy="964623"/>
          </a:xfrm>
          <a:prstGeom prst="rect">
            <a:avLst/>
          </a:prstGeom>
          <a:noFill/>
        </p:spPr>
        <p:txBody>
          <a:bodyPr wrap="none" rtlCol="0">
            <a:spAutoFit/>
          </a:bodyPr>
          <a:lstStyle/>
          <a:p>
            <a:r>
              <a:rPr lang="de-DE" sz="2834" dirty="0">
                <a:solidFill>
                  <a:schemeClr val="bg1"/>
                </a:solidFill>
                <a:latin typeface="Comic Sans MS" panose="030F0702030302020204" pitchFamily="66" charset="0"/>
              </a:rPr>
              <a:t>Rathaus </a:t>
            </a:r>
          </a:p>
          <a:p>
            <a:r>
              <a:rPr lang="de-DE" sz="2834" dirty="0">
                <a:solidFill>
                  <a:schemeClr val="bg1"/>
                </a:solidFill>
                <a:latin typeface="Comic Sans MS" panose="030F0702030302020204" pitchFamily="66" charset="0"/>
              </a:rPr>
              <a:t>mit Uhrenturm</a:t>
            </a:r>
          </a:p>
        </p:txBody>
      </p:sp>
    </p:spTree>
    <p:extLst>
      <p:ext uri="{BB962C8B-B14F-4D97-AF65-F5344CB8AC3E}">
        <p14:creationId xmlns:p14="http://schemas.microsoft.com/office/powerpoint/2010/main" val="27675799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4">
            <a:extLst>
              <a:ext uri="{FF2B5EF4-FFF2-40B4-BE49-F238E27FC236}">
                <a16:creationId xmlns:a16="http://schemas.microsoft.com/office/drawing/2014/main" id="{1BA72EF6-B85C-4054-91C0-F07F682FBDF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04281" y="112880"/>
            <a:ext cx="4939319" cy="6998316"/>
          </a:xfrm>
          <a:prstGeom prst="rect">
            <a:avLst/>
          </a:prstGeom>
        </p:spPr>
      </p:pic>
      <p:sp>
        <p:nvSpPr>
          <p:cNvPr id="4" name="Textfeld 3">
            <a:extLst>
              <a:ext uri="{FF2B5EF4-FFF2-40B4-BE49-F238E27FC236}">
                <a16:creationId xmlns:a16="http://schemas.microsoft.com/office/drawing/2014/main" id="{4AEF9D5A-A512-4E1E-B005-19CDD35D248A}"/>
              </a:ext>
            </a:extLst>
          </p:cNvPr>
          <p:cNvSpPr txBox="1"/>
          <p:nvPr/>
        </p:nvSpPr>
        <p:spPr>
          <a:xfrm>
            <a:off x="6319592" y="5857051"/>
            <a:ext cx="3479728" cy="830997"/>
          </a:xfrm>
          <a:prstGeom prst="rect">
            <a:avLst/>
          </a:prstGeom>
          <a:noFill/>
        </p:spPr>
        <p:txBody>
          <a:bodyPr wrap="square" rtlCol="0">
            <a:spAutoFit/>
          </a:bodyPr>
          <a:lstStyle/>
          <a:p>
            <a:r>
              <a:rPr lang="de-DE" sz="2400" dirty="0">
                <a:solidFill>
                  <a:schemeClr val="bg1"/>
                </a:solidFill>
                <a:latin typeface="Comic Sans MS" panose="030F0702030302020204" pitchFamily="66" charset="0"/>
              </a:rPr>
              <a:t>Gescheiterte Versuche der Gottesfotographie</a:t>
            </a:r>
          </a:p>
        </p:txBody>
      </p:sp>
    </p:spTree>
    <p:extLst>
      <p:ext uri="{BB962C8B-B14F-4D97-AF65-F5344CB8AC3E}">
        <p14:creationId xmlns:p14="http://schemas.microsoft.com/office/powerpoint/2010/main" val="32037727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5">
            <a:extLst>
              <a:ext uri="{FF2B5EF4-FFF2-40B4-BE49-F238E27FC236}">
                <a16:creationId xmlns:a16="http://schemas.microsoft.com/office/drawing/2014/main" id="{B0AD4F64-5AB1-4D84-9D00-2C5CBA65525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835249" y="327659"/>
            <a:ext cx="4410125" cy="6543993"/>
          </a:xfrm>
          <a:prstGeom prst="rect">
            <a:avLst/>
          </a:prstGeom>
        </p:spPr>
      </p:pic>
      <p:sp>
        <p:nvSpPr>
          <p:cNvPr id="4" name="Textfeld 3">
            <a:extLst>
              <a:ext uri="{FF2B5EF4-FFF2-40B4-BE49-F238E27FC236}">
                <a16:creationId xmlns:a16="http://schemas.microsoft.com/office/drawing/2014/main" id="{EA4A1648-89D4-42ED-9D93-CA2960E9EC70}"/>
              </a:ext>
            </a:extLst>
          </p:cNvPr>
          <p:cNvSpPr txBox="1"/>
          <p:nvPr/>
        </p:nvSpPr>
        <p:spPr>
          <a:xfrm>
            <a:off x="483281" y="4426966"/>
            <a:ext cx="2351968" cy="2308324"/>
          </a:xfrm>
          <a:prstGeom prst="rect">
            <a:avLst/>
          </a:prstGeom>
          <a:noFill/>
        </p:spPr>
        <p:txBody>
          <a:bodyPr wrap="square" rtlCol="0">
            <a:spAutoFit/>
          </a:bodyPr>
          <a:lstStyle/>
          <a:p>
            <a:r>
              <a:rPr lang="de-DE" sz="2400" dirty="0">
                <a:solidFill>
                  <a:schemeClr val="bg1"/>
                </a:solidFill>
                <a:latin typeface="Comic Sans MS" panose="030F0702030302020204" pitchFamily="66" charset="0"/>
              </a:rPr>
              <a:t>Elia - </a:t>
            </a:r>
          </a:p>
          <a:p>
            <a:r>
              <a:rPr lang="de-DE" sz="2400" dirty="0">
                <a:solidFill>
                  <a:schemeClr val="bg1"/>
                </a:solidFill>
                <a:latin typeface="Comic Sans MS" panose="030F0702030302020204" pitchFamily="66" charset="0"/>
              </a:rPr>
              <a:t>Sturm, </a:t>
            </a:r>
          </a:p>
          <a:p>
            <a:r>
              <a:rPr lang="de-DE" sz="2400" dirty="0">
                <a:solidFill>
                  <a:schemeClr val="bg1"/>
                </a:solidFill>
                <a:latin typeface="Comic Sans MS" panose="030F0702030302020204" pitchFamily="66" charset="0"/>
              </a:rPr>
              <a:t>Erdbeben, </a:t>
            </a:r>
          </a:p>
          <a:p>
            <a:r>
              <a:rPr lang="de-DE" sz="2400" dirty="0">
                <a:solidFill>
                  <a:schemeClr val="bg1"/>
                </a:solidFill>
                <a:latin typeface="Comic Sans MS" panose="030F0702030302020204" pitchFamily="66" charset="0"/>
              </a:rPr>
              <a:t>Feuer – </a:t>
            </a:r>
          </a:p>
          <a:p>
            <a:endParaRPr lang="de-DE" sz="2400" dirty="0">
              <a:solidFill>
                <a:schemeClr val="bg1"/>
              </a:solidFill>
              <a:latin typeface="Comic Sans MS" panose="030F0702030302020204" pitchFamily="66" charset="0"/>
            </a:endParaRPr>
          </a:p>
          <a:p>
            <a:r>
              <a:rPr lang="de-DE" sz="2400" dirty="0">
                <a:solidFill>
                  <a:schemeClr val="bg1"/>
                </a:solidFill>
                <a:latin typeface="Comic Sans MS" panose="030F0702030302020204" pitchFamily="66" charset="0"/>
              </a:rPr>
              <a:t>Stille</a:t>
            </a:r>
          </a:p>
        </p:txBody>
      </p:sp>
    </p:spTree>
    <p:extLst>
      <p:ext uri="{BB962C8B-B14F-4D97-AF65-F5344CB8AC3E}">
        <p14:creationId xmlns:p14="http://schemas.microsoft.com/office/powerpoint/2010/main" val="31773844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FB4CECB-8321-4D6E-B969-DAE54C27EC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280" y="270271"/>
            <a:ext cx="5256689" cy="665876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20F20621-9DFB-4E6A-B62A-D8F222A6A0E9}"/>
              </a:ext>
            </a:extLst>
          </p:cNvPr>
          <p:cNvSpPr txBox="1"/>
          <p:nvPr/>
        </p:nvSpPr>
        <p:spPr>
          <a:xfrm>
            <a:off x="6102985" y="256679"/>
            <a:ext cx="3642360" cy="6555641"/>
          </a:xfrm>
          <a:prstGeom prst="rect">
            <a:avLst/>
          </a:prstGeom>
          <a:noFill/>
        </p:spPr>
        <p:txBody>
          <a:bodyPr wrap="square" rtlCol="0">
            <a:spAutoFit/>
          </a:bodyPr>
          <a:lstStyle/>
          <a:p>
            <a:r>
              <a:rPr lang="de-DE" sz="2000" dirty="0">
                <a:solidFill>
                  <a:schemeClr val="bg1"/>
                </a:solidFill>
                <a:latin typeface="Comic Sans MS" panose="030F0702030302020204" pitchFamily="66" charset="0"/>
              </a:rPr>
              <a:t>Das ist nicht mein Bild –</a:t>
            </a:r>
          </a:p>
          <a:p>
            <a:r>
              <a:rPr lang="de-DE" sz="2000" dirty="0">
                <a:solidFill>
                  <a:schemeClr val="bg1"/>
                </a:solidFill>
                <a:latin typeface="Comic Sans MS" panose="030F0702030302020204" pitchFamily="66" charset="0"/>
              </a:rPr>
              <a:t>aber der Regen war genauso wie auf dem Foto.</a:t>
            </a:r>
          </a:p>
          <a:p>
            <a:endParaRPr lang="de-DE" sz="2000" dirty="0">
              <a:solidFill>
                <a:schemeClr val="bg1"/>
              </a:solidFill>
              <a:latin typeface="Comic Sans MS" panose="030F0702030302020204" pitchFamily="66" charset="0"/>
            </a:endParaRPr>
          </a:p>
          <a:p>
            <a:r>
              <a:rPr lang="de-DE" sz="2000" dirty="0">
                <a:solidFill>
                  <a:schemeClr val="bg1"/>
                </a:solidFill>
                <a:latin typeface="Comic Sans MS" panose="030F0702030302020204" pitchFamily="66" charset="0"/>
              </a:rPr>
              <a:t>Bei dem Wetter fehlt einfach die Lust am </a:t>
            </a:r>
            <a:r>
              <a:rPr lang="de-DE" sz="2000" dirty="0" err="1">
                <a:solidFill>
                  <a:schemeClr val="bg1"/>
                </a:solidFill>
                <a:latin typeface="Comic Sans MS" panose="030F0702030302020204" pitchFamily="66" charset="0"/>
              </a:rPr>
              <a:t>Fotographieren</a:t>
            </a:r>
            <a:r>
              <a:rPr lang="de-DE" sz="2000" dirty="0">
                <a:solidFill>
                  <a:schemeClr val="bg1"/>
                </a:solidFill>
                <a:latin typeface="Comic Sans MS" panose="030F0702030302020204" pitchFamily="66" charset="0"/>
              </a:rPr>
              <a:t>.</a:t>
            </a:r>
          </a:p>
          <a:p>
            <a:endParaRPr lang="de-DE" sz="2000" dirty="0">
              <a:solidFill>
                <a:schemeClr val="bg1"/>
              </a:solidFill>
              <a:latin typeface="Comic Sans MS" panose="030F0702030302020204" pitchFamily="66" charset="0"/>
            </a:endParaRPr>
          </a:p>
          <a:p>
            <a:r>
              <a:rPr lang="de-DE" sz="2000" dirty="0">
                <a:solidFill>
                  <a:schemeClr val="bg1"/>
                </a:solidFill>
                <a:latin typeface="Comic Sans MS" panose="030F0702030302020204" pitchFamily="66" charset="0"/>
              </a:rPr>
              <a:t>Im strömenden Regen habe ich nicht bemerkt, dass der Radweg links abbog und ich auf einer Autostraße gelandet bin….</a:t>
            </a:r>
          </a:p>
          <a:p>
            <a:r>
              <a:rPr lang="de-DE" sz="2000" dirty="0">
                <a:solidFill>
                  <a:schemeClr val="bg1"/>
                </a:solidFill>
                <a:latin typeface="Comic Sans MS" panose="030F0702030302020204" pitchFamily="66" charset="0"/>
              </a:rPr>
              <a:t>Das waren ziemlich ätzende 10 km, bis ich an der ersten sich bietenden </a:t>
            </a:r>
            <a:r>
              <a:rPr lang="de-DE" sz="2000" dirty="0" err="1">
                <a:solidFill>
                  <a:schemeClr val="bg1"/>
                </a:solidFill>
                <a:latin typeface="Comic Sans MS" panose="030F0702030302020204" pitchFamily="66" charset="0"/>
              </a:rPr>
              <a:t>Gelgenheit</a:t>
            </a:r>
            <a:r>
              <a:rPr lang="de-DE" sz="2000" dirty="0">
                <a:solidFill>
                  <a:schemeClr val="bg1"/>
                </a:solidFill>
                <a:latin typeface="Comic Sans MS" panose="030F0702030302020204" pitchFamily="66" charset="0"/>
              </a:rPr>
              <a:t> von der Straße geflüchtet bin  - um mich auf einem ehemaligen russischen Militärflugplatz wieder zu finden…</a:t>
            </a:r>
          </a:p>
        </p:txBody>
      </p:sp>
    </p:spTree>
    <p:extLst>
      <p:ext uri="{BB962C8B-B14F-4D97-AF65-F5344CB8AC3E}">
        <p14:creationId xmlns:p14="http://schemas.microsoft.com/office/powerpoint/2010/main" val="37947346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7">
            <a:extLst>
              <a:ext uri="{FF2B5EF4-FFF2-40B4-BE49-F238E27FC236}">
                <a16:creationId xmlns:a16="http://schemas.microsoft.com/office/drawing/2014/main" id="{6B281670-BE23-4EE4-929F-F675834177D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47857"/>
            <a:ext cx="10080625" cy="7247169"/>
          </a:xfrm>
          <a:prstGeom prst="rect">
            <a:avLst/>
          </a:prstGeom>
        </p:spPr>
      </p:pic>
      <p:sp>
        <p:nvSpPr>
          <p:cNvPr id="2" name="Textfeld 1">
            <a:extLst>
              <a:ext uri="{FF2B5EF4-FFF2-40B4-BE49-F238E27FC236}">
                <a16:creationId xmlns:a16="http://schemas.microsoft.com/office/drawing/2014/main" id="{5D7B41A0-F80D-4B89-BC67-84A136495614}"/>
              </a:ext>
            </a:extLst>
          </p:cNvPr>
          <p:cNvSpPr txBox="1"/>
          <p:nvPr/>
        </p:nvSpPr>
        <p:spPr>
          <a:xfrm>
            <a:off x="320040" y="5672485"/>
            <a:ext cx="6979920" cy="646331"/>
          </a:xfrm>
          <a:prstGeom prst="rect">
            <a:avLst/>
          </a:prstGeom>
          <a:noFill/>
        </p:spPr>
        <p:txBody>
          <a:bodyPr wrap="square" rtlCol="0">
            <a:spAutoFit/>
          </a:bodyPr>
          <a:lstStyle/>
          <a:p>
            <a:r>
              <a:rPr lang="de-DE" sz="3600" dirty="0">
                <a:solidFill>
                  <a:schemeClr val="bg1"/>
                </a:solidFill>
                <a:latin typeface="Comic Sans MS" panose="030F0702030302020204" pitchFamily="66" charset="0"/>
              </a:rPr>
              <a:t>… eben hier in der Nähe von… </a:t>
            </a:r>
          </a:p>
        </p:txBody>
      </p:sp>
    </p:spTree>
    <p:extLst>
      <p:ext uri="{BB962C8B-B14F-4D97-AF65-F5344CB8AC3E}">
        <p14:creationId xmlns:p14="http://schemas.microsoft.com/office/powerpoint/2010/main" val="39567041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8">
            <a:extLst>
              <a:ext uri="{FF2B5EF4-FFF2-40B4-BE49-F238E27FC236}">
                <a16:creationId xmlns:a16="http://schemas.microsoft.com/office/drawing/2014/main" id="{68355602-CED8-4ACC-92A1-C79C68FF8E21}"/>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346960" y="183701"/>
            <a:ext cx="5715398" cy="6831910"/>
          </a:xfrm>
          <a:prstGeom prst="rect">
            <a:avLst/>
          </a:prstGeom>
        </p:spPr>
      </p:pic>
    </p:spTree>
    <p:extLst>
      <p:ext uri="{BB962C8B-B14F-4D97-AF65-F5344CB8AC3E}">
        <p14:creationId xmlns:p14="http://schemas.microsoft.com/office/powerpoint/2010/main" val="26603786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39">
            <a:extLst>
              <a:ext uri="{FF2B5EF4-FFF2-40B4-BE49-F238E27FC236}">
                <a16:creationId xmlns:a16="http://schemas.microsoft.com/office/drawing/2014/main" id="{5E2BAD39-89E0-4C3C-B828-32D0589DF62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99313"/>
          </a:xfrm>
          <a:prstGeom prst="rect">
            <a:avLst/>
          </a:prstGeom>
        </p:spPr>
      </p:pic>
    </p:spTree>
    <p:extLst>
      <p:ext uri="{BB962C8B-B14F-4D97-AF65-F5344CB8AC3E}">
        <p14:creationId xmlns:p14="http://schemas.microsoft.com/office/powerpoint/2010/main" val="35522038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0">
            <a:extLst>
              <a:ext uri="{FF2B5EF4-FFF2-40B4-BE49-F238E27FC236}">
                <a16:creationId xmlns:a16="http://schemas.microsoft.com/office/drawing/2014/main" id="{7000EBAF-DFCC-4474-BFC3-AFBFF6999914}"/>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599061" y="170505"/>
            <a:ext cx="4924662" cy="6858301"/>
          </a:xfrm>
          <a:prstGeom prst="rect">
            <a:avLst/>
          </a:prstGeom>
        </p:spPr>
      </p:pic>
      <p:sp>
        <p:nvSpPr>
          <p:cNvPr id="7" name="Textfeld 6">
            <a:extLst>
              <a:ext uri="{FF2B5EF4-FFF2-40B4-BE49-F238E27FC236}">
                <a16:creationId xmlns:a16="http://schemas.microsoft.com/office/drawing/2014/main" id="{C81735FB-4BC7-4229-A2A8-26F0E02316E4}"/>
              </a:ext>
            </a:extLst>
          </p:cNvPr>
          <p:cNvSpPr txBox="1"/>
          <p:nvPr/>
        </p:nvSpPr>
        <p:spPr>
          <a:xfrm>
            <a:off x="243840" y="5998984"/>
            <a:ext cx="6979920" cy="1200329"/>
          </a:xfrm>
          <a:prstGeom prst="rect">
            <a:avLst/>
          </a:prstGeom>
          <a:noFill/>
        </p:spPr>
        <p:txBody>
          <a:bodyPr wrap="square" rtlCol="0">
            <a:spAutoFit/>
          </a:bodyPr>
          <a:lstStyle/>
          <a:p>
            <a:r>
              <a:rPr lang="de-DE" sz="3600" dirty="0">
                <a:solidFill>
                  <a:schemeClr val="bg1"/>
                </a:solidFill>
                <a:latin typeface="Comic Sans MS" panose="030F0702030302020204" pitchFamily="66" charset="0"/>
              </a:rPr>
              <a:t>Marienkirche</a:t>
            </a:r>
          </a:p>
          <a:p>
            <a:endParaRPr lang="de-DE" sz="3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9107917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1">
            <a:extLst>
              <a:ext uri="{FF2B5EF4-FFF2-40B4-BE49-F238E27FC236}">
                <a16:creationId xmlns:a16="http://schemas.microsoft.com/office/drawing/2014/main" id="{D8986FA4-E586-4395-A649-1CF69A1C4BDF}"/>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214992"/>
          </a:xfrm>
          <a:prstGeom prst="rect">
            <a:avLst/>
          </a:prstGeom>
        </p:spPr>
      </p:pic>
    </p:spTree>
    <p:extLst>
      <p:ext uri="{BB962C8B-B14F-4D97-AF65-F5344CB8AC3E}">
        <p14:creationId xmlns:p14="http://schemas.microsoft.com/office/powerpoint/2010/main" val="1796877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2">
            <a:extLst>
              <a:ext uri="{FF2B5EF4-FFF2-40B4-BE49-F238E27FC236}">
                <a16:creationId xmlns:a16="http://schemas.microsoft.com/office/drawing/2014/main" id="{9CBE6EA6-8A63-4FFC-95C1-8FF999AB05F2}"/>
              </a:ext>
            </a:extLst>
          </p:cNvPr>
          <p:cNvPicPr>
            <a:picLocks noGrp="1" noChangeAspect="1"/>
          </p:cNvPicPr>
          <p:nvPr isPhoto="1"/>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5829044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3">
            <a:extLst>
              <a:ext uri="{FF2B5EF4-FFF2-40B4-BE49-F238E27FC236}">
                <a16:creationId xmlns:a16="http://schemas.microsoft.com/office/drawing/2014/main" id="{758651EE-DA69-4801-8762-EC15498F2D1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70939" cy="7199313"/>
          </a:xfrm>
          <a:prstGeom prst="rect">
            <a:avLst/>
          </a:prstGeom>
        </p:spPr>
      </p:pic>
      <p:sp>
        <p:nvSpPr>
          <p:cNvPr id="4" name="Textfeld 3">
            <a:extLst>
              <a:ext uri="{FF2B5EF4-FFF2-40B4-BE49-F238E27FC236}">
                <a16:creationId xmlns:a16="http://schemas.microsoft.com/office/drawing/2014/main" id="{0D241016-8A14-4695-A0E2-31DE557C6804}"/>
              </a:ext>
            </a:extLst>
          </p:cNvPr>
          <p:cNvSpPr txBox="1"/>
          <p:nvPr/>
        </p:nvSpPr>
        <p:spPr>
          <a:xfrm>
            <a:off x="177815" y="6248182"/>
            <a:ext cx="5577840" cy="646331"/>
          </a:xfrm>
          <a:prstGeom prst="rect">
            <a:avLst/>
          </a:prstGeom>
          <a:noFill/>
        </p:spPr>
        <p:txBody>
          <a:bodyPr wrap="square" rtlCol="0">
            <a:spAutoFit/>
          </a:bodyPr>
          <a:lstStyle/>
          <a:p>
            <a:r>
              <a:rPr lang="de-DE" sz="3600" dirty="0">
                <a:solidFill>
                  <a:schemeClr val="bg1"/>
                </a:solidFill>
                <a:latin typeface="Comic Sans MS" panose="030F0702030302020204" pitchFamily="66" charset="0"/>
              </a:rPr>
              <a:t>An der Elbe bei Riesa</a:t>
            </a:r>
          </a:p>
        </p:txBody>
      </p:sp>
    </p:spTree>
    <p:extLst>
      <p:ext uri="{BB962C8B-B14F-4D97-AF65-F5344CB8AC3E}">
        <p14:creationId xmlns:p14="http://schemas.microsoft.com/office/powerpoint/2010/main" val="9470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4">
            <a:extLst>
              <a:ext uri="{FF2B5EF4-FFF2-40B4-BE49-F238E27FC236}">
                <a16:creationId xmlns:a16="http://schemas.microsoft.com/office/drawing/2014/main" id="{5D4BADAF-6264-46B5-A7B7-821E2C18F59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3911" y="1205079"/>
            <a:ext cx="7192808" cy="4782658"/>
          </a:xfrm>
          <a:prstGeom prst="rect">
            <a:avLst/>
          </a:prstGeom>
        </p:spPr>
      </p:pic>
      <p:sp>
        <p:nvSpPr>
          <p:cNvPr id="4" name="Textfeld 3">
            <a:extLst>
              <a:ext uri="{FF2B5EF4-FFF2-40B4-BE49-F238E27FC236}">
                <a16:creationId xmlns:a16="http://schemas.microsoft.com/office/drawing/2014/main" id="{DFB310FA-1696-4B89-8391-6F16B9C1121A}"/>
              </a:ext>
            </a:extLst>
          </p:cNvPr>
          <p:cNvSpPr txBox="1"/>
          <p:nvPr/>
        </p:nvSpPr>
        <p:spPr>
          <a:xfrm>
            <a:off x="51726" y="6664330"/>
            <a:ext cx="1798890" cy="528478"/>
          </a:xfrm>
          <a:prstGeom prst="rect">
            <a:avLst/>
          </a:prstGeom>
          <a:noFill/>
        </p:spPr>
        <p:txBody>
          <a:bodyPr wrap="none" rtlCol="0">
            <a:spAutoFit/>
          </a:bodyPr>
          <a:lstStyle/>
          <a:p>
            <a:r>
              <a:rPr lang="de-DE" sz="2834" dirty="0" err="1">
                <a:solidFill>
                  <a:schemeClr val="bg1"/>
                </a:solidFill>
                <a:latin typeface="Comic Sans MS" panose="030F0702030302020204" pitchFamily="66" charset="0"/>
              </a:rPr>
              <a:t>Schönhof</a:t>
            </a:r>
            <a:endParaRPr lang="de-DE" sz="2834"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5893936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4">
            <a:extLst>
              <a:ext uri="{FF2B5EF4-FFF2-40B4-BE49-F238E27FC236}">
                <a16:creationId xmlns:a16="http://schemas.microsoft.com/office/drawing/2014/main" id="{BD9A32DD-DF1A-49B3-82F0-5D86AE8A102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4"/>
          </a:xfrm>
          <a:prstGeom prst="rect">
            <a:avLst/>
          </a:prstGeom>
        </p:spPr>
      </p:pic>
    </p:spTree>
    <p:extLst>
      <p:ext uri="{BB962C8B-B14F-4D97-AF65-F5344CB8AC3E}">
        <p14:creationId xmlns:p14="http://schemas.microsoft.com/office/powerpoint/2010/main" val="20359757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5">
            <a:extLst>
              <a:ext uri="{FF2B5EF4-FFF2-40B4-BE49-F238E27FC236}">
                <a16:creationId xmlns:a16="http://schemas.microsoft.com/office/drawing/2014/main" id="{9D8C1850-B718-497E-B6ED-6CE0C1258B1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33160"/>
            <a:ext cx="10080625" cy="7232473"/>
          </a:xfrm>
          <a:prstGeom prst="rect">
            <a:avLst/>
          </a:prstGeom>
        </p:spPr>
      </p:pic>
    </p:spTree>
    <p:extLst>
      <p:ext uri="{BB962C8B-B14F-4D97-AF65-F5344CB8AC3E}">
        <p14:creationId xmlns:p14="http://schemas.microsoft.com/office/powerpoint/2010/main" val="26065833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6">
            <a:extLst>
              <a:ext uri="{FF2B5EF4-FFF2-40B4-BE49-F238E27FC236}">
                <a16:creationId xmlns:a16="http://schemas.microsoft.com/office/drawing/2014/main" id="{70790689-DC8E-4231-B35A-4BEE810F064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248239"/>
            <a:ext cx="10080625" cy="6702833"/>
          </a:xfrm>
          <a:prstGeom prst="rect">
            <a:avLst/>
          </a:prstGeom>
        </p:spPr>
      </p:pic>
    </p:spTree>
    <p:extLst>
      <p:ext uri="{BB962C8B-B14F-4D97-AF65-F5344CB8AC3E}">
        <p14:creationId xmlns:p14="http://schemas.microsoft.com/office/powerpoint/2010/main" val="25090908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7">
            <a:extLst>
              <a:ext uri="{FF2B5EF4-FFF2-40B4-BE49-F238E27FC236}">
                <a16:creationId xmlns:a16="http://schemas.microsoft.com/office/drawing/2014/main" id="{A2E9756A-DC2B-4685-BE7E-4FF1AC0CD99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4587"/>
            <a:ext cx="10080624" cy="7194726"/>
          </a:xfrm>
          <a:prstGeom prst="rect">
            <a:avLst/>
          </a:prstGeom>
        </p:spPr>
      </p:pic>
      <p:sp>
        <p:nvSpPr>
          <p:cNvPr id="4" name="Textfeld 3">
            <a:extLst>
              <a:ext uri="{FF2B5EF4-FFF2-40B4-BE49-F238E27FC236}">
                <a16:creationId xmlns:a16="http://schemas.microsoft.com/office/drawing/2014/main" id="{16E76585-7E9C-4E5A-A669-D8726BA4C972}"/>
              </a:ext>
            </a:extLst>
          </p:cNvPr>
          <p:cNvSpPr txBox="1"/>
          <p:nvPr/>
        </p:nvSpPr>
        <p:spPr>
          <a:xfrm>
            <a:off x="4556760" y="6248182"/>
            <a:ext cx="5806440" cy="646331"/>
          </a:xfrm>
          <a:prstGeom prst="rect">
            <a:avLst/>
          </a:prstGeom>
          <a:noFill/>
        </p:spPr>
        <p:txBody>
          <a:bodyPr wrap="square" rtlCol="0">
            <a:spAutoFit/>
          </a:bodyPr>
          <a:lstStyle/>
          <a:p>
            <a:r>
              <a:rPr lang="de-DE" sz="3600" dirty="0">
                <a:solidFill>
                  <a:schemeClr val="bg1"/>
                </a:solidFill>
                <a:latin typeface="Comic Sans MS" panose="030F0702030302020204" pitchFamily="66" charset="0"/>
              </a:rPr>
              <a:t>Die Fähre nach Strehla</a:t>
            </a:r>
          </a:p>
        </p:txBody>
      </p:sp>
    </p:spTree>
    <p:extLst>
      <p:ext uri="{BB962C8B-B14F-4D97-AF65-F5344CB8AC3E}">
        <p14:creationId xmlns:p14="http://schemas.microsoft.com/office/powerpoint/2010/main" val="36925699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48">
            <a:extLst>
              <a:ext uri="{FF2B5EF4-FFF2-40B4-BE49-F238E27FC236}">
                <a16:creationId xmlns:a16="http://schemas.microsoft.com/office/drawing/2014/main" id="{AF966DF1-E28A-48A1-AC58-2732CC21D47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259079"/>
            <a:ext cx="10048020" cy="6681153"/>
          </a:xfrm>
          <a:prstGeom prst="rect">
            <a:avLst/>
          </a:prstGeom>
        </p:spPr>
      </p:pic>
    </p:spTree>
    <p:extLst>
      <p:ext uri="{BB962C8B-B14F-4D97-AF65-F5344CB8AC3E}">
        <p14:creationId xmlns:p14="http://schemas.microsoft.com/office/powerpoint/2010/main" val="34518641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0">
            <a:extLst>
              <a:ext uri="{FF2B5EF4-FFF2-40B4-BE49-F238E27FC236}">
                <a16:creationId xmlns:a16="http://schemas.microsoft.com/office/drawing/2014/main" id="{B9659ABA-2876-434A-AECF-AF3F5732197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24773892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1">
            <a:extLst>
              <a:ext uri="{FF2B5EF4-FFF2-40B4-BE49-F238E27FC236}">
                <a16:creationId xmlns:a16="http://schemas.microsoft.com/office/drawing/2014/main" id="{3E782754-3884-4BD5-8AE6-801834C426C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6" cy="7199313"/>
          </a:xfrm>
          <a:prstGeom prst="rect">
            <a:avLst/>
          </a:prstGeom>
        </p:spPr>
      </p:pic>
      <p:sp>
        <p:nvSpPr>
          <p:cNvPr id="4" name="Textfeld 3">
            <a:extLst>
              <a:ext uri="{FF2B5EF4-FFF2-40B4-BE49-F238E27FC236}">
                <a16:creationId xmlns:a16="http://schemas.microsoft.com/office/drawing/2014/main" id="{422255E7-C291-4C13-9455-19657FB384AD}"/>
              </a:ext>
            </a:extLst>
          </p:cNvPr>
          <p:cNvSpPr txBox="1"/>
          <p:nvPr/>
        </p:nvSpPr>
        <p:spPr>
          <a:xfrm>
            <a:off x="381000" y="6354862"/>
            <a:ext cx="6141720" cy="646331"/>
          </a:xfrm>
          <a:prstGeom prst="rect">
            <a:avLst/>
          </a:prstGeom>
          <a:noFill/>
        </p:spPr>
        <p:txBody>
          <a:bodyPr wrap="square" rtlCol="0">
            <a:spAutoFit/>
          </a:bodyPr>
          <a:lstStyle/>
          <a:p>
            <a:r>
              <a:rPr lang="de-DE" sz="3600" dirty="0">
                <a:solidFill>
                  <a:schemeClr val="bg1"/>
                </a:solidFill>
                <a:latin typeface="Comic Sans MS" panose="030F0702030302020204" pitchFamily="66" charset="0"/>
              </a:rPr>
              <a:t>Der Marktplatz in Strehla</a:t>
            </a:r>
          </a:p>
        </p:txBody>
      </p:sp>
    </p:spTree>
    <p:extLst>
      <p:ext uri="{BB962C8B-B14F-4D97-AF65-F5344CB8AC3E}">
        <p14:creationId xmlns:p14="http://schemas.microsoft.com/office/powerpoint/2010/main" val="37541074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2">
            <a:extLst>
              <a:ext uri="{FF2B5EF4-FFF2-40B4-BE49-F238E27FC236}">
                <a16:creationId xmlns:a16="http://schemas.microsoft.com/office/drawing/2014/main" id="{8C404B26-D87D-4D42-8FBC-DC8DA113FB9D}"/>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4587"/>
            <a:ext cx="10080624" cy="7194726"/>
          </a:xfrm>
          <a:prstGeom prst="rect">
            <a:avLst/>
          </a:prstGeom>
        </p:spPr>
      </p:pic>
    </p:spTree>
    <p:extLst>
      <p:ext uri="{BB962C8B-B14F-4D97-AF65-F5344CB8AC3E}">
        <p14:creationId xmlns:p14="http://schemas.microsoft.com/office/powerpoint/2010/main" val="30322635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B51B2F2-09C4-4990-BBE1-261A8D5DF0E0}"/>
              </a:ext>
            </a:extLst>
          </p:cNvPr>
          <p:cNvSpPr txBox="1"/>
          <p:nvPr/>
        </p:nvSpPr>
        <p:spPr>
          <a:xfrm>
            <a:off x="223535" y="5731932"/>
            <a:ext cx="9118585" cy="1077218"/>
          </a:xfrm>
          <a:prstGeom prst="rect">
            <a:avLst/>
          </a:prstGeom>
          <a:noFill/>
        </p:spPr>
        <p:txBody>
          <a:bodyPr wrap="square" rtlCol="0">
            <a:spAutoFit/>
          </a:bodyPr>
          <a:lstStyle/>
          <a:p>
            <a:r>
              <a:rPr lang="de-DE" sz="3200" dirty="0">
                <a:solidFill>
                  <a:schemeClr val="bg1"/>
                </a:solidFill>
                <a:latin typeface="Comic Sans MS" panose="030F0702030302020204" pitchFamily="66" charset="0"/>
              </a:rPr>
              <a:t>Westlich der Elbe dann den ganzen Tag lang Getreidefelder bis zum Horizont</a:t>
            </a:r>
          </a:p>
        </p:txBody>
      </p:sp>
      <p:pic>
        <p:nvPicPr>
          <p:cNvPr id="5" name="Grafik 4">
            <a:extLst>
              <a:ext uri="{FF2B5EF4-FFF2-40B4-BE49-F238E27FC236}">
                <a16:creationId xmlns:a16="http://schemas.microsoft.com/office/drawing/2014/main" id="{67B21590-E68F-4ECC-A5D3-865A6D15C9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65153"/>
            <a:ext cx="10080625" cy="6702543"/>
          </a:xfrm>
          <a:prstGeom prst="rect">
            <a:avLst/>
          </a:prstGeom>
        </p:spPr>
      </p:pic>
    </p:spTree>
    <p:extLst>
      <p:ext uri="{BB962C8B-B14F-4D97-AF65-F5344CB8AC3E}">
        <p14:creationId xmlns:p14="http://schemas.microsoft.com/office/powerpoint/2010/main" val="4773397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0"/>
                <a:alpha val="88000"/>
              </a:schemeClr>
            </a:gs>
            <a:gs pos="74000">
              <a:schemeClr val="accent1">
                <a:lumMod val="45000"/>
                <a:lumOff val="55000"/>
              </a:schemeClr>
            </a:gs>
            <a:gs pos="83000">
              <a:schemeClr val="accent1">
                <a:lumMod val="45000"/>
                <a:lumOff val="55000"/>
              </a:schemeClr>
            </a:gs>
            <a:gs pos="100000">
              <a:schemeClr val="tx2">
                <a:lumMod val="20000"/>
                <a:lumOff val="80000"/>
                <a:alpha val="34000"/>
              </a:schemeClr>
            </a:gs>
          </a:gsLst>
          <a:lin ang="16200000" scaled="1"/>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A5EBF41-2538-49FC-B621-A76B62E685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48384"/>
            <a:ext cx="10080625" cy="6702543"/>
          </a:xfrm>
          <a:prstGeom prst="rect">
            <a:avLst/>
          </a:prstGeom>
        </p:spPr>
      </p:pic>
    </p:spTree>
    <p:extLst>
      <p:ext uri="{BB962C8B-B14F-4D97-AF65-F5344CB8AC3E}">
        <p14:creationId xmlns:p14="http://schemas.microsoft.com/office/powerpoint/2010/main" val="4231605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5">
            <a:extLst>
              <a:ext uri="{FF2B5EF4-FFF2-40B4-BE49-F238E27FC236}">
                <a16:creationId xmlns:a16="http://schemas.microsoft.com/office/drawing/2014/main" id="{4AEB87AB-1D55-474C-B100-4A2059499D6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64" y="1206173"/>
            <a:ext cx="7199313" cy="4786984"/>
          </a:xfrm>
          <a:prstGeom prst="rect">
            <a:avLst/>
          </a:prstGeom>
        </p:spPr>
      </p:pic>
    </p:spTree>
    <p:extLst>
      <p:ext uri="{BB962C8B-B14F-4D97-AF65-F5344CB8AC3E}">
        <p14:creationId xmlns:p14="http://schemas.microsoft.com/office/powerpoint/2010/main" val="39105718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5">
            <a:extLst>
              <a:ext uri="{FF2B5EF4-FFF2-40B4-BE49-F238E27FC236}">
                <a16:creationId xmlns:a16="http://schemas.microsoft.com/office/drawing/2014/main" id="{F5EFDD29-DCE2-4F01-8208-84010930A01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2"/>
          </a:xfrm>
          <a:prstGeom prst="rect">
            <a:avLst/>
          </a:prstGeom>
        </p:spPr>
      </p:pic>
      <p:sp>
        <p:nvSpPr>
          <p:cNvPr id="4" name="Textfeld 3">
            <a:extLst>
              <a:ext uri="{FF2B5EF4-FFF2-40B4-BE49-F238E27FC236}">
                <a16:creationId xmlns:a16="http://schemas.microsoft.com/office/drawing/2014/main" id="{BAF3B137-185B-47AB-BDDE-FF554DAECBE3}"/>
              </a:ext>
            </a:extLst>
          </p:cNvPr>
          <p:cNvSpPr txBox="1"/>
          <p:nvPr/>
        </p:nvSpPr>
        <p:spPr>
          <a:xfrm>
            <a:off x="213360" y="5867400"/>
            <a:ext cx="6718506" cy="1077218"/>
          </a:xfrm>
          <a:prstGeom prst="rect">
            <a:avLst/>
          </a:prstGeom>
          <a:noFill/>
        </p:spPr>
        <p:txBody>
          <a:bodyPr wrap="none" rtlCol="0">
            <a:spAutoFit/>
          </a:bodyPr>
          <a:lstStyle/>
          <a:p>
            <a:r>
              <a:rPr lang="de-DE" sz="3200" b="1" dirty="0">
                <a:solidFill>
                  <a:schemeClr val="bg1"/>
                </a:solidFill>
                <a:latin typeface="Comic Sans MS" panose="030F0702030302020204" pitchFamily="66" charset="0"/>
              </a:rPr>
              <a:t>auf dem Liebschützer Höhenzug </a:t>
            </a:r>
          </a:p>
          <a:p>
            <a:r>
              <a:rPr lang="de-DE" sz="3200" b="1" dirty="0">
                <a:solidFill>
                  <a:schemeClr val="bg1"/>
                </a:solidFill>
                <a:latin typeface="Comic Sans MS" panose="030F0702030302020204" pitchFamily="66" charset="0"/>
              </a:rPr>
              <a:t>entlang der alten Salzstraße</a:t>
            </a:r>
            <a:endParaRPr lang="de-DE"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3286835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7">
            <a:extLst>
              <a:ext uri="{FF2B5EF4-FFF2-40B4-BE49-F238E27FC236}">
                <a16:creationId xmlns:a16="http://schemas.microsoft.com/office/drawing/2014/main" id="{97EC75A7-6045-451E-97DA-4653149E147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1486071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6">
            <a:extLst>
              <a:ext uri="{FF2B5EF4-FFF2-40B4-BE49-F238E27FC236}">
                <a16:creationId xmlns:a16="http://schemas.microsoft.com/office/drawing/2014/main" id="{41FDBC2C-EA45-419E-80A5-83A4D1A502B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248239"/>
            <a:ext cx="10080625" cy="6702833"/>
          </a:xfrm>
          <a:prstGeom prst="rect">
            <a:avLst/>
          </a:prstGeom>
        </p:spPr>
      </p:pic>
    </p:spTree>
    <p:extLst>
      <p:ext uri="{BB962C8B-B14F-4D97-AF65-F5344CB8AC3E}">
        <p14:creationId xmlns:p14="http://schemas.microsoft.com/office/powerpoint/2010/main" val="42699301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9">
            <a:extLst>
              <a:ext uri="{FF2B5EF4-FFF2-40B4-BE49-F238E27FC236}">
                <a16:creationId xmlns:a16="http://schemas.microsoft.com/office/drawing/2014/main" id="{491C6D71-17EA-4FB2-A5B5-55FC83690CD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r="-281"/>
          <a:stretch/>
        </p:blipFill>
        <p:spPr>
          <a:xfrm>
            <a:off x="0" y="-25812"/>
            <a:ext cx="10896600" cy="7225126"/>
          </a:xfrm>
          <a:prstGeom prst="rect">
            <a:avLst/>
          </a:prstGeom>
        </p:spPr>
      </p:pic>
    </p:spTree>
    <p:extLst>
      <p:ext uri="{BB962C8B-B14F-4D97-AF65-F5344CB8AC3E}">
        <p14:creationId xmlns:p14="http://schemas.microsoft.com/office/powerpoint/2010/main" val="10320371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58">
            <a:extLst>
              <a:ext uri="{FF2B5EF4-FFF2-40B4-BE49-F238E27FC236}">
                <a16:creationId xmlns:a16="http://schemas.microsoft.com/office/drawing/2014/main" id="{570923DE-676C-43BC-9638-8679AD3A1AA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820400" cy="7199313"/>
          </a:xfrm>
          <a:prstGeom prst="rect">
            <a:avLst/>
          </a:prstGeom>
        </p:spPr>
      </p:pic>
    </p:spTree>
    <p:extLst>
      <p:ext uri="{BB962C8B-B14F-4D97-AF65-F5344CB8AC3E}">
        <p14:creationId xmlns:p14="http://schemas.microsoft.com/office/powerpoint/2010/main" val="5253737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0">
            <a:extLst>
              <a:ext uri="{FF2B5EF4-FFF2-40B4-BE49-F238E27FC236}">
                <a16:creationId xmlns:a16="http://schemas.microsoft.com/office/drawing/2014/main" id="{9A7436F1-7E27-4E06-9239-50462A32FDA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600276" y="1312299"/>
            <a:ext cx="6880072" cy="4574713"/>
          </a:xfrm>
          <a:prstGeom prst="rect">
            <a:avLst/>
          </a:prstGeom>
        </p:spPr>
      </p:pic>
    </p:spTree>
    <p:extLst>
      <p:ext uri="{BB962C8B-B14F-4D97-AF65-F5344CB8AC3E}">
        <p14:creationId xmlns:p14="http://schemas.microsoft.com/office/powerpoint/2010/main" val="26275594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1">
            <a:extLst>
              <a:ext uri="{FF2B5EF4-FFF2-40B4-BE49-F238E27FC236}">
                <a16:creationId xmlns:a16="http://schemas.microsoft.com/office/drawing/2014/main" id="{398FAA43-73C8-4493-BB02-BD73E8B1697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99313"/>
          </a:xfrm>
          <a:prstGeom prst="rect">
            <a:avLst/>
          </a:prstGeom>
        </p:spPr>
      </p:pic>
      <p:sp>
        <p:nvSpPr>
          <p:cNvPr id="5" name="Textfeld 4">
            <a:extLst>
              <a:ext uri="{FF2B5EF4-FFF2-40B4-BE49-F238E27FC236}">
                <a16:creationId xmlns:a16="http://schemas.microsoft.com/office/drawing/2014/main" id="{94CD325D-7602-4F64-9B59-AC0C994721A6}"/>
              </a:ext>
            </a:extLst>
          </p:cNvPr>
          <p:cNvSpPr txBox="1"/>
          <p:nvPr/>
        </p:nvSpPr>
        <p:spPr>
          <a:xfrm>
            <a:off x="4526280" y="6461760"/>
            <a:ext cx="5270995" cy="584775"/>
          </a:xfrm>
          <a:prstGeom prst="rect">
            <a:avLst/>
          </a:prstGeom>
          <a:noFill/>
        </p:spPr>
        <p:txBody>
          <a:bodyPr wrap="none" rtlCol="0">
            <a:spAutoFit/>
          </a:bodyPr>
          <a:lstStyle/>
          <a:p>
            <a:r>
              <a:rPr lang="de-DE" sz="3200" dirty="0">
                <a:latin typeface="Comic Sans MS" panose="030F0702030302020204" pitchFamily="66" charset="0"/>
              </a:rPr>
              <a:t>Ehemalige LPG bei Wurzen</a:t>
            </a:r>
          </a:p>
        </p:txBody>
      </p:sp>
    </p:spTree>
    <p:extLst>
      <p:ext uri="{BB962C8B-B14F-4D97-AF65-F5344CB8AC3E}">
        <p14:creationId xmlns:p14="http://schemas.microsoft.com/office/powerpoint/2010/main" val="14908121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2">
            <a:extLst>
              <a:ext uri="{FF2B5EF4-FFF2-40B4-BE49-F238E27FC236}">
                <a16:creationId xmlns:a16="http://schemas.microsoft.com/office/drawing/2014/main" id="{566AB3BC-A10C-4C3D-B1ED-7B257428E01B}"/>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088704" y="205739"/>
            <a:ext cx="5903215" cy="6787833"/>
          </a:xfrm>
          <a:prstGeom prst="rect">
            <a:avLst/>
          </a:prstGeom>
        </p:spPr>
      </p:pic>
    </p:spTree>
    <p:extLst>
      <p:ext uri="{BB962C8B-B14F-4D97-AF65-F5344CB8AC3E}">
        <p14:creationId xmlns:p14="http://schemas.microsoft.com/office/powerpoint/2010/main" val="14491260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3">
            <a:extLst>
              <a:ext uri="{FF2B5EF4-FFF2-40B4-BE49-F238E27FC236}">
                <a16:creationId xmlns:a16="http://schemas.microsoft.com/office/drawing/2014/main" id="{DF9D3D34-7329-4080-8784-97ECF9BBB7F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r="-95" b="-113"/>
          <a:stretch/>
        </p:blipFill>
        <p:spPr>
          <a:xfrm>
            <a:off x="-97314" y="0"/>
            <a:ext cx="10275252" cy="7207486"/>
          </a:xfrm>
          <a:prstGeom prst="rect">
            <a:avLst/>
          </a:prstGeom>
        </p:spPr>
      </p:pic>
    </p:spTree>
    <p:extLst>
      <p:ext uri="{BB962C8B-B14F-4D97-AF65-F5344CB8AC3E}">
        <p14:creationId xmlns:p14="http://schemas.microsoft.com/office/powerpoint/2010/main" val="12760886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4">
            <a:extLst>
              <a:ext uri="{FF2B5EF4-FFF2-40B4-BE49-F238E27FC236}">
                <a16:creationId xmlns:a16="http://schemas.microsoft.com/office/drawing/2014/main" id="{15882EFD-AC8C-4C55-99E5-4740FBA3823F}"/>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366FD751-69C5-4FA6-B35A-95B6D0CBC18C}"/>
              </a:ext>
            </a:extLst>
          </p:cNvPr>
          <p:cNvSpPr txBox="1"/>
          <p:nvPr/>
        </p:nvSpPr>
        <p:spPr>
          <a:xfrm>
            <a:off x="6187440" y="6263640"/>
            <a:ext cx="3169457"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Dom St. Marien</a:t>
            </a:r>
          </a:p>
        </p:txBody>
      </p:sp>
    </p:spTree>
    <p:extLst>
      <p:ext uri="{BB962C8B-B14F-4D97-AF65-F5344CB8AC3E}">
        <p14:creationId xmlns:p14="http://schemas.microsoft.com/office/powerpoint/2010/main" val="3453663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6">
            <a:extLst>
              <a:ext uri="{FF2B5EF4-FFF2-40B4-BE49-F238E27FC236}">
                <a16:creationId xmlns:a16="http://schemas.microsoft.com/office/drawing/2014/main" id="{4532DCE2-2EF3-42A2-94FA-D0E8309298B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874073" y="1443703"/>
            <a:ext cx="6484835" cy="4311912"/>
          </a:xfrm>
          <a:prstGeom prst="rect">
            <a:avLst/>
          </a:prstGeom>
        </p:spPr>
      </p:pic>
      <p:pic>
        <p:nvPicPr>
          <p:cNvPr id="4" name="Grafik 3" descr="2014 Görlitz- Erfurt 017">
            <a:extLst>
              <a:ext uri="{FF2B5EF4-FFF2-40B4-BE49-F238E27FC236}">
                <a16:creationId xmlns:a16="http://schemas.microsoft.com/office/drawing/2014/main" id="{2DB1B2D0-547B-4A12-B694-0AA3FFFA62D3}"/>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4469863" y="1443702"/>
            <a:ext cx="6484842" cy="4311916"/>
          </a:xfrm>
          <a:prstGeom prst="rect">
            <a:avLst/>
          </a:prstGeom>
        </p:spPr>
      </p:pic>
    </p:spTree>
    <p:extLst>
      <p:ext uri="{BB962C8B-B14F-4D97-AF65-F5344CB8AC3E}">
        <p14:creationId xmlns:p14="http://schemas.microsoft.com/office/powerpoint/2010/main" val="771999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5">
            <a:extLst>
              <a:ext uri="{FF2B5EF4-FFF2-40B4-BE49-F238E27FC236}">
                <a16:creationId xmlns:a16="http://schemas.microsoft.com/office/drawing/2014/main" id="{C37CF5FC-D53B-495D-B560-F1FC1B28D91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2744257" y="1292685"/>
            <a:ext cx="6939069" cy="4613941"/>
          </a:xfrm>
          <a:prstGeom prst="rect">
            <a:avLst/>
          </a:prstGeom>
        </p:spPr>
      </p:pic>
      <p:sp>
        <p:nvSpPr>
          <p:cNvPr id="4" name="Textfeld 3">
            <a:extLst>
              <a:ext uri="{FF2B5EF4-FFF2-40B4-BE49-F238E27FC236}">
                <a16:creationId xmlns:a16="http://schemas.microsoft.com/office/drawing/2014/main" id="{85E95B78-6D41-4434-A313-EF28669C1A21}"/>
              </a:ext>
            </a:extLst>
          </p:cNvPr>
          <p:cNvSpPr txBox="1"/>
          <p:nvPr/>
        </p:nvSpPr>
        <p:spPr>
          <a:xfrm>
            <a:off x="670560" y="6263640"/>
            <a:ext cx="3009157"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Alte Postsäule</a:t>
            </a:r>
          </a:p>
        </p:txBody>
      </p:sp>
    </p:spTree>
    <p:extLst>
      <p:ext uri="{BB962C8B-B14F-4D97-AF65-F5344CB8AC3E}">
        <p14:creationId xmlns:p14="http://schemas.microsoft.com/office/powerpoint/2010/main" val="10199394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6">
            <a:extLst>
              <a:ext uri="{FF2B5EF4-FFF2-40B4-BE49-F238E27FC236}">
                <a16:creationId xmlns:a16="http://schemas.microsoft.com/office/drawing/2014/main" id="{CFAADCC5-32FB-4589-BF6C-440161E33C8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
        <p:nvSpPr>
          <p:cNvPr id="4" name="Textfeld 3">
            <a:extLst>
              <a:ext uri="{FF2B5EF4-FFF2-40B4-BE49-F238E27FC236}">
                <a16:creationId xmlns:a16="http://schemas.microsoft.com/office/drawing/2014/main" id="{4DF26568-E610-490A-88CC-98BB06D292DF}"/>
              </a:ext>
            </a:extLst>
          </p:cNvPr>
          <p:cNvSpPr txBox="1"/>
          <p:nvPr/>
        </p:nvSpPr>
        <p:spPr>
          <a:xfrm>
            <a:off x="670560" y="6263640"/>
            <a:ext cx="5065810"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Blick zurück auf Wurzen</a:t>
            </a:r>
          </a:p>
        </p:txBody>
      </p:sp>
    </p:spTree>
    <p:extLst>
      <p:ext uri="{BB962C8B-B14F-4D97-AF65-F5344CB8AC3E}">
        <p14:creationId xmlns:p14="http://schemas.microsoft.com/office/powerpoint/2010/main" val="1663989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7">
            <a:extLst>
              <a:ext uri="{FF2B5EF4-FFF2-40B4-BE49-F238E27FC236}">
                <a16:creationId xmlns:a16="http://schemas.microsoft.com/office/drawing/2014/main" id="{FE687EE3-C126-46AB-BF85-63297D916A4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116780" cy="7199313"/>
          </a:xfrm>
          <a:prstGeom prst="rect">
            <a:avLst/>
          </a:prstGeom>
        </p:spPr>
      </p:pic>
      <p:sp>
        <p:nvSpPr>
          <p:cNvPr id="4" name="Textfeld 3">
            <a:extLst>
              <a:ext uri="{FF2B5EF4-FFF2-40B4-BE49-F238E27FC236}">
                <a16:creationId xmlns:a16="http://schemas.microsoft.com/office/drawing/2014/main" id="{0029C483-89F6-42BF-88DE-9D76ADBFA456}"/>
              </a:ext>
            </a:extLst>
          </p:cNvPr>
          <p:cNvSpPr txBox="1"/>
          <p:nvPr/>
        </p:nvSpPr>
        <p:spPr>
          <a:xfrm>
            <a:off x="487680" y="6279258"/>
            <a:ext cx="5513048"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Wurzen – die Mühlenwerke</a:t>
            </a:r>
          </a:p>
        </p:txBody>
      </p:sp>
    </p:spTree>
    <p:extLst>
      <p:ext uri="{BB962C8B-B14F-4D97-AF65-F5344CB8AC3E}">
        <p14:creationId xmlns:p14="http://schemas.microsoft.com/office/powerpoint/2010/main" val="17553743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8">
            <a:extLst>
              <a:ext uri="{FF2B5EF4-FFF2-40B4-BE49-F238E27FC236}">
                <a16:creationId xmlns:a16="http://schemas.microsoft.com/office/drawing/2014/main" id="{F7D6614C-5C68-458F-A50B-F186C1341D4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4" cy="7199313"/>
          </a:xfrm>
          <a:prstGeom prst="rect">
            <a:avLst/>
          </a:prstGeom>
        </p:spPr>
      </p:pic>
      <p:sp>
        <p:nvSpPr>
          <p:cNvPr id="4" name="Textfeld 3">
            <a:extLst>
              <a:ext uri="{FF2B5EF4-FFF2-40B4-BE49-F238E27FC236}">
                <a16:creationId xmlns:a16="http://schemas.microsoft.com/office/drawing/2014/main" id="{5D0E8A3C-90B9-41E8-82AE-DE34E3FB91F6}"/>
              </a:ext>
            </a:extLst>
          </p:cNvPr>
          <p:cNvSpPr txBox="1"/>
          <p:nvPr/>
        </p:nvSpPr>
        <p:spPr>
          <a:xfrm>
            <a:off x="7498080" y="6355458"/>
            <a:ext cx="2161169" cy="584775"/>
          </a:xfrm>
          <a:prstGeom prst="rect">
            <a:avLst/>
          </a:prstGeom>
          <a:noFill/>
        </p:spPr>
        <p:txBody>
          <a:bodyPr wrap="none" rtlCol="0">
            <a:spAutoFit/>
          </a:bodyPr>
          <a:lstStyle/>
          <a:p>
            <a:r>
              <a:rPr lang="de-DE" sz="3200" b="1" dirty="0">
                <a:solidFill>
                  <a:schemeClr val="bg1"/>
                </a:solidFill>
                <a:latin typeface="Comic Sans MS" panose="030F0702030302020204" pitchFamily="66" charset="0"/>
              </a:rPr>
              <a:t>Die Mulde</a:t>
            </a:r>
            <a:endParaRPr lang="de-DE"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1021836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69">
            <a:extLst>
              <a:ext uri="{FF2B5EF4-FFF2-40B4-BE49-F238E27FC236}">
                <a16:creationId xmlns:a16="http://schemas.microsoft.com/office/drawing/2014/main" id="{180DCF6A-F386-47C7-8C92-6921818B37E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37479" y="1270544"/>
            <a:ext cx="7005666" cy="4658223"/>
          </a:xfrm>
          <a:prstGeom prst="rect">
            <a:avLst/>
          </a:prstGeom>
        </p:spPr>
      </p:pic>
      <p:sp>
        <p:nvSpPr>
          <p:cNvPr id="4" name="Textfeld 3">
            <a:extLst>
              <a:ext uri="{FF2B5EF4-FFF2-40B4-BE49-F238E27FC236}">
                <a16:creationId xmlns:a16="http://schemas.microsoft.com/office/drawing/2014/main" id="{ED09C246-2E8F-4EAB-A327-1B48CE01D168}"/>
              </a:ext>
            </a:extLst>
          </p:cNvPr>
          <p:cNvSpPr txBox="1"/>
          <p:nvPr/>
        </p:nvSpPr>
        <p:spPr>
          <a:xfrm>
            <a:off x="182880" y="4267200"/>
            <a:ext cx="1889760" cy="2677656"/>
          </a:xfrm>
          <a:prstGeom prst="rect">
            <a:avLst/>
          </a:prstGeom>
          <a:noFill/>
        </p:spPr>
        <p:txBody>
          <a:bodyPr wrap="square" rtlCol="0">
            <a:spAutoFit/>
          </a:bodyPr>
          <a:lstStyle/>
          <a:p>
            <a:r>
              <a:rPr lang="de-DE" sz="2800" b="1" dirty="0">
                <a:solidFill>
                  <a:schemeClr val="bg1"/>
                </a:solidFill>
                <a:latin typeface="Comic Sans MS" panose="030F0702030302020204" pitchFamily="66" charset="0"/>
              </a:rPr>
              <a:t>Über viele kleine Straßen nach Westen</a:t>
            </a:r>
            <a:endParaRPr lang="de-DE"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6520192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1">
            <a:extLst>
              <a:ext uri="{FF2B5EF4-FFF2-40B4-BE49-F238E27FC236}">
                <a16:creationId xmlns:a16="http://schemas.microsoft.com/office/drawing/2014/main" id="{D7764E37-56AF-42AD-92B9-5A278812952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579120" y="1298232"/>
            <a:ext cx="6922383" cy="4602847"/>
          </a:xfrm>
          <a:prstGeom prst="rect">
            <a:avLst/>
          </a:prstGeom>
        </p:spPr>
      </p:pic>
      <p:sp>
        <p:nvSpPr>
          <p:cNvPr id="2" name="Rechteck 1">
            <a:extLst>
              <a:ext uri="{FF2B5EF4-FFF2-40B4-BE49-F238E27FC236}">
                <a16:creationId xmlns:a16="http://schemas.microsoft.com/office/drawing/2014/main" id="{193735F7-CBAE-4087-8B5C-C7ACA2E17672}"/>
              </a:ext>
            </a:extLst>
          </p:cNvPr>
          <p:cNvSpPr/>
          <p:nvPr/>
        </p:nvSpPr>
        <p:spPr>
          <a:xfrm>
            <a:off x="295897" y="4602916"/>
            <a:ext cx="2442991" cy="2246769"/>
          </a:xfrm>
          <a:prstGeom prst="rect">
            <a:avLst/>
          </a:prstGeom>
        </p:spPr>
        <p:txBody>
          <a:bodyPr wrap="square">
            <a:spAutoFit/>
          </a:bodyPr>
          <a:lstStyle/>
          <a:p>
            <a:r>
              <a:rPr lang="de-DE" sz="2800" b="1" dirty="0">
                <a:solidFill>
                  <a:schemeClr val="bg1"/>
                </a:solidFill>
                <a:latin typeface="Comic Sans MS" panose="030F0702030302020204" pitchFamily="66" charset="0"/>
              </a:rPr>
              <a:t>Und dann </a:t>
            </a:r>
          </a:p>
          <a:p>
            <a:r>
              <a:rPr lang="de-DE" sz="2800" b="1" dirty="0">
                <a:solidFill>
                  <a:schemeClr val="bg1"/>
                </a:solidFill>
                <a:latin typeface="Comic Sans MS" panose="030F0702030302020204" pitchFamily="66" charset="0"/>
              </a:rPr>
              <a:t>bin ich unvermittelt  mitten </a:t>
            </a:r>
          </a:p>
          <a:p>
            <a:r>
              <a:rPr lang="de-DE" sz="2800" b="1" dirty="0">
                <a:solidFill>
                  <a:schemeClr val="bg1"/>
                </a:solidFill>
                <a:latin typeface="Comic Sans MS" panose="030F0702030302020204" pitchFamily="66" charset="0"/>
              </a:rPr>
              <a:t>in ….</a:t>
            </a:r>
            <a:r>
              <a:rPr lang="de-DE" sz="2400" b="1" dirty="0">
                <a:solidFill>
                  <a:schemeClr val="bg1"/>
                </a:solidFill>
                <a:latin typeface="Comic Sans MS" panose="030F0702030302020204" pitchFamily="66" charset="0"/>
              </a:rPr>
              <a:t> </a:t>
            </a:r>
            <a:endParaRPr lang="de-DE" sz="2400" dirty="0"/>
          </a:p>
        </p:txBody>
      </p:sp>
    </p:spTree>
    <p:extLst>
      <p:ext uri="{BB962C8B-B14F-4D97-AF65-F5344CB8AC3E}">
        <p14:creationId xmlns:p14="http://schemas.microsoft.com/office/powerpoint/2010/main" val="2956770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2">
            <a:extLst>
              <a:ext uri="{FF2B5EF4-FFF2-40B4-BE49-F238E27FC236}">
                <a16:creationId xmlns:a16="http://schemas.microsoft.com/office/drawing/2014/main" id="{A61855BB-8E0F-4CCE-BD22-9637A297273C}"/>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029634" y="188658"/>
            <a:ext cx="6021356" cy="6821995"/>
          </a:xfrm>
          <a:prstGeom prst="rect">
            <a:avLst/>
          </a:prstGeom>
        </p:spPr>
      </p:pic>
    </p:spTree>
    <p:extLst>
      <p:ext uri="{BB962C8B-B14F-4D97-AF65-F5344CB8AC3E}">
        <p14:creationId xmlns:p14="http://schemas.microsoft.com/office/powerpoint/2010/main" val="24203891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4">
            <a:extLst>
              <a:ext uri="{FF2B5EF4-FFF2-40B4-BE49-F238E27FC236}">
                <a16:creationId xmlns:a16="http://schemas.microsoft.com/office/drawing/2014/main" id="{4739BB50-0F3E-4174-8044-8D0FBE7CA06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Tree>
    <p:extLst>
      <p:ext uri="{BB962C8B-B14F-4D97-AF65-F5344CB8AC3E}">
        <p14:creationId xmlns:p14="http://schemas.microsoft.com/office/powerpoint/2010/main" val="38126744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5">
            <a:extLst>
              <a:ext uri="{FF2B5EF4-FFF2-40B4-BE49-F238E27FC236}">
                <a16:creationId xmlns:a16="http://schemas.microsoft.com/office/drawing/2014/main" id="{6C21627F-70E2-4F76-90B5-66E6F029ACE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761523"/>
            <a:ext cx="10080625" cy="5676265"/>
          </a:xfrm>
          <a:prstGeom prst="rect">
            <a:avLst/>
          </a:prstGeom>
        </p:spPr>
      </p:pic>
      <p:sp>
        <p:nvSpPr>
          <p:cNvPr id="4" name="Rechteck 3">
            <a:extLst>
              <a:ext uri="{FF2B5EF4-FFF2-40B4-BE49-F238E27FC236}">
                <a16:creationId xmlns:a16="http://schemas.microsoft.com/office/drawing/2014/main" id="{99DE2C65-BC70-4B37-AD99-DBA55A6170CB}"/>
              </a:ext>
            </a:extLst>
          </p:cNvPr>
          <p:cNvSpPr/>
          <p:nvPr/>
        </p:nvSpPr>
        <p:spPr>
          <a:xfrm>
            <a:off x="280764" y="6575921"/>
            <a:ext cx="5787162" cy="523220"/>
          </a:xfrm>
          <a:prstGeom prst="rect">
            <a:avLst/>
          </a:prstGeom>
        </p:spPr>
        <p:txBody>
          <a:bodyPr wrap="none">
            <a:spAutoFit/>
          </a:bodyPr>
          <a:lstStyle/>
          <a:p>
            <a:r>
              <a:rPr lang="de-DE" sz="2800" dirty="0">
                <a:solidFill>
                  <a:schemeClr val="bg1"/>
                </a:solidFill>
                <a:latin typeface="Comic Sans MS" panose="030F0702030302020204" pitchFamily="66" charset="0"/>
              </a:rPr>
              <a:t>Augustusplatz mit Weisheitszahn</a:t>
            </a:r>
            <a:endParaRPr lang="de-DE" sz="2800" dirty="0"/>
          </a:p>
        </p:txBody>
      </p:sp>
    </p:spTree>
    <p:extLst>
      <p:ext uri="{BB962C8B-B14F-4D97-AF65-F5344CB8AC3E}">
        <p14:creationId xmlns:p14="http://schemas.microsoft.com/office/powerpoint/2010/main" val="9509667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6">
            <a:extLst>
              <a:ext uri="{FF2B5EF4-FFF2-40B4-BE49-F238E27FC236}">
                <a16:creationId xmlns:a16="http://schemas.microsoft.com/office/drawing/2014/main" id="{B6083B91-6041-4EDB-B819-15E112F82C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548581"/>
            <a:ext cx="10080625" cy="5676264"/>
          </a:xfrm>
          <a:prstGeom prst="rect">
            <a:avLst/>
          </a:prstGeom>
        </p:spPr>
      </p:pic>
      <p:sp>
        <p:nvSpPr>
          <p:cNvPr id="4" name="Rechteck 3">
            <a:extLst>
              <a:ext uri="{FF2B5EF4-FFF2-40B4-BE49-F238E27FC236}">
                <a16:creationId xmlns:a16="http://schemas.microsoft.com/office/drawing/2014/main" id="{35F0259E-8DA9-4DF3-8D13-8C68EE18D378}"/>
              </a:ext>
            </a:extLst>
          </p:cNvPr>
          <p:cNvSpPr/>
          <p:nvPr/>
        </p:nvSpPr>
        <p:spPr>
          <a:xfrm>
            <a:off x="224200" y="6388824"/>
            <a:ext cx="9712135" cy="523220"/>
          </a:xfrm>
          <a:prstGeom prst="rect">
            <a:avLst/>
          </a:prstGeom>
        </p:spPr>
        <p:txBody>
          <a:bodyPr wrap="square">
            <a:spAutoFit/>
          </a:bodyPr>
          <a:lstStyle/>
          <a:p>
            <a:r>
              <a:rPr lang="de-DE" sz="2800" dirty="0">
                <a:solidFill>
                  <a:schemeClr val="bg1"/>
                </a:solidFill>
                <a:latin typeface="Comic Sans MS" panose="030F0702030302020204" pitchFamily="66" charset="0"/>
              </a:rPr>
              <a:t>Das </a:t>
            </a:r>
            <a:r>
              <a:rPr lang="de-DE" sz="2800" dirty="0" err="1">
                <a:solidFill>
                  <a:schemeClr val="bg1"/>
                </a:solidFill>
                <a:latin typeface="Comic Sans MS" panose="030F0702030302020204" pitchFamily="66" charset="0"/>
              </a:rPr>
              <a:t>Augusteum</a:t>
            </a:r>
            <a:r>
              <a:rPr lang="de-DE" sz="2800" dirty="0">
                <a:solidFill>
                  <a:schemeClr val="bg1"/>
                </a:solidFill>
                <a:latin typeface="Comic Sans MS" panose="030F0702030302020204" pitchFamily="66" charset="0"/>
              </a:rPr>
              <a:t> mit den Resten der </a:t>
            </a:r>
            <a:r>
              <a:rPr lang="de-DE" sz="2800" dirty="0" err="1">
                <a:solidFill>
                  <a:schemeClr val="bg1"/>
                </a:solidFill>
                <a:latin typeface="Comic Sans MS" panose="030F0702030302020204" pitchFamily="66" charset="0"/>
              </a:rPr>
              <a:t>Paulinerkirche</a:t>
            </a:r>
            <a:endParaRPr lang="de-DE" sz="2800" dirty="0"/>
          </a:p>
        </p:txBody>
      </p:sp>
    </p:spTree>
    <p:extLst>
      <p:ext uri="{BB962C8B-B14F-4D97-AF65-F5344CB8AC3E}">
        <p14:creationId xmlns:p14="http://schemas.microsoft.com/office/powerpoint/2010/main" val="346387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18">
            <a:extLst>
              <a:ext uri="{FF2B5EF4-FFF2-40B4-BE49-F238E27FC236}">
                <a16:creationId xmlns:a16="http://schemas.microsoft.com/office/drawing/2014/main" id="{47B0803C-40DC-4DF8-A300-59653EF14B3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4391282" y="1420997"/>
            <a:ext cx="6649435" cy="4421359"/>
          </a:xfrm>
          <a:prstGeom prst="rect">
            <a:avLst/>
          </a:prstGeom>
        </p:spPr>
      </p:pic>
      <p:pic>
        <p:nvPicPr>
          <p:cNvPr id="4" name="Grafik 3" descr="2014 Görlitz- Erfurt 019">
            <a:extLst>
              <a:ext uri="{FF2B5EF4-FFF2-40B4-BE49-F238E27FC236}">
                <a16:creationId xmlns:a16="http://schemas.microsoft.com/office/drawing/2014/main" id="{F9F2802D-72EA-46B2-9992-933E603719E2}"/>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743653" y="1420989"/>
            <a:ext cx="6649434" cy="4421358"/>
          </a:xfrm>
          <a:prstGeom prst="rect">
            <a:avLst/>
          </a:prstGeom>
        </p:spPr>
      </p:pic>
    </p:spTree>
    <p:extLst>
      <p:ext uri="{BB962C8B-B14F-4D97-AF65-F5344CB8AC3E}">
        <p14:creationId xmlns:p14="http://schemas.microsoft.com/office/powerpoint/2010/main" val="31735241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7">
            <a:extLst>
              <a:ext uri="{FF2B5EF4-FFF2-40B4-BE49-F238E27FC236}">
                <a16:creationId xmlns:a16="http://schemas.microsoft.com/office/drawing/2014/main" id="{CC677CFC-FF73-454B-B886-80D73AC80C2D}"/>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216991"/>
          </a:xfrm>
          <a:prstGeom prst="rect">
            <a:avLst/>
          </a:prstGeom>
        </p:spPr>
      </p:pic>
      <p:sp>
        <p:nvSpPr>
          <p:cNvPr id="4" name="Rechteck 3">
            <a:extLst>
              <a:ext uri="{FF2B5EF4-FFF2-40B4-BE49-F238E27FC236}">
                <a16:creationId xmlns:a16="http://schemas.microsoft.com/office/drawing/2014/main" id="{1EEF3562-6D84-4AF5-B365-76EAB087D72D}"/>
              </a:ext>
            </a:extLst>
          </p:cNvPr>
          <p:cNvSpPr/>
          <p:nvPr/>
        </p:nvSpPr>
        <p:spPr>
          <a:xfrm>
            <a:off x="661764" y="6218357"/>
            <a:ext cx="2228495" cy="584775"/>
          </a:xfrm>
          <a:prstGeom prst="rect">
            <a:avLst/>
          </a:prstGeom>
        </p:spPr>
        <p:txBody>
          <a:bodyPr wrap="none">
            <a:spAutoFit/>
          </a:bodyPr>
          <a:lstStyle/>
          <a:p>
            <a:r>
              <a:rPr lang="de-DE" sz="3200" dirty="0">
                <a:solidFill>
                  <a:schemeClr val="bg1"/>
                </a:solidFill>
                <a:latin typeface="Comic Sans MS" panose="030F0702030302020204" pitchFamily="66" charset="0"/>
              </a:rPr>
              <a:t>Opernhaus</a:t>
            </a:r>
            <a:endParaRPr lang="de-DE" sz="3200" dirty="0"/>
          </a:p>
        </p:txBody>
      </p:sp>
    </p:spTree>
    <p:extLst>
      <p:ext uri="{BB962C8B-B14F-4D97-AF65-F5344CB8AC3E}">
        <p14:creationId xmlns:p14="http://schemas.microsoft.com/office/powerpoint/2010/main" val="28320681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8">
            <a:extLst>
              <a:ext uri="{FF2B5EF4-FFF2-40B4-BE49-F238E27FC236}">
                <a16:creationId xmlns:a16="http://schemas.microsoft.com/office/drawing/2014/main" id="{32399ADB-EE98-4938-B5AF-4D2F4FEF01E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r="-9"/>
          <a:stretch/>
        </p:blipFill>
        <p:spPr>
          <a:xfrm>
            <a:off x="-1" y="554870"/>
            <a:ext cx="10080625" cy="6089572"/>
          </a:xfrm>
          <a:prstGeom prst="rect">
            <a:avLst/>
          </a:prstGeom>
        </p:spPr>
      </p:pic>
    </p:spTree>
    <p:extLst>
      <p:ext uri="{BB962C8B-B14F-4D97-AF65-F5344CB8AC3E}">
        <p14:creationId xmlns:p14="http://schemas.microsoft.com/office/powerpoint/2010/main" val="34523293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79">
            <a:extLst>
              <a:ext uri="{FF2B5EF4-FFF2-40B4-BE49-F238E27FC236}">
                <a16:creationId xmlns:a16="http://schemas.microsoft.com/office/drawing/2014/main" id="{24A2519F-AE1E-45C5-A6D9-2BE2F939664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990532" y="252026"/>
            <a:ext cx="4099560" cy="6695259"/>
          </a:xfrm>
          <a:prstGeom prst="rect">
            <a:avLst/>
          </a:prstGeom>
        </p:spPr>
      </p:pic>
      <p:sp>
        <p:nvSpPr>
          <p:cNvPr id="4" name="Rechteck 3">
            <a:extLst>
              <a:ext uri="{FF2B5EF4-FFF2-40B4-BE49-F238E27FC236}">
                <a16:creationId xmlns:a16="http://schemas.microsoft.com/office/drawing/2014/main" id="{E38BE972-E8DF-438C-AD9D-08E7FBE291C5}"/>
              </a:ext>
            </a:extLst>
          </p:cNvPr>
          <p:cNvSpPr/>
          <p:nvPr/>
        </p:nvSpPr>
        <p:spPr>
          <a:xfrm>
            <a:off x="136866" y="6187877"/>
            <a:ext cx="2709396" cy="584775"/>
          </a:xfrm>
          <a:prstGeom prst="rect">
            <a:avLst/>
          </a:prstGeom>
        </p:spPr>
        <p:txBody>
          <a:bodyPr wrap="none">
            <a:spAutoFit/>
          </a:bodyPr>
          <a:lstStyle/>
          <a:p>
            <a:r>
              <a:rPr lang="de-DE" sz="3200" dirty="0">
                <a:solidFill>
                  <a:schemeClr val="bg1"/>
                </a:solidFill>
                <a:latin typeface="Comic Sans MS" panose="030F0702030302020204" pitchFamily="66" charset="0"/>
              </a:rPr>
              <a:t>Nikolaikirche</a:t>
            </a:r>
            <a:endParaRPr lang="de-DE" sz="3200" dirty="0"/>
          </a:p>
        </p:txBody>
      </p:sp>
    </p:spTree>
    <p:extLst>
      <p:ext uri="{BB962C8B-B14F-4D97-AF65-F5344CB8AC3E}">
        <p14:creationId xmlns:p14="http://schemas.microsoft.com/office/powerpoint/2010/main" val="24039541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0">
            <a:extLst>
              <a:ext uri="{FF2B5EF4-FFF2-40B4-BE49-F238E27FC236}">
                <a16:creationId xmlns:a16="http://schemas.microsoft.com/office/drawing/2014/main" id="{0CB6188E-AF23-4C34-8C79-080CC65A560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247832" y="161632"/>
            <a:ext cx="4145280" cy="6876047"/>
          </a:xfrm>
          <a:prstGeom prst="rect">
            <a:avLst/>
          </a:prstGeom>
        </p:spPr>
      </p:pic>
      <p:sp>
        <p:nvSpPr>
          <p:cNvPr id="4" name="Rechteck 3">
            <a:extLst>
              <a:ext uri="{FF2B5EF4-FFF2-40B4-BE49-F238E27FC236}">
                <a16:creationId xmlns:a16="http://schemas.microsoft.com/office/drawing/2014/main" id="{394F3609-972F-4BBA-B7BD-FFB5E7A5F17A}"/>
              </a:ext>
            </a:extLst>
          </p:cNvPr>
          <p:cNvSpPr/>
          <p:nvPr/>
        </p:nvSpPr>
        <p:spPr>
          <a:xfrm>
            <a:off x="219804" y="4648637"/>
            <a:ext cx="3850734" cy="2246769"/>
          </a:xfrm>
          <a:prstGeom prst="rect">
            <a:avLst/>
          </a:prstGeom>
        </p:spPr>
        <p:txBody>
          <a:bodyPr wrap="none">
            <a:spAutoFit/>
          </a:bodyPr>
          <a:lstStyle/>
          <a:p>
            <a:r>
              <a:rPr lang="de-DE" sz="2800" dirty="0">
                <a:solidFill>
                  <a:schemeClr val="bg1"/>
                </a:solidFill>
                <a:latin typeface="Comic Sans MS" panose="030F0702030302020204" pitchFamily="66" charset="0"/>
              </a:rPr>
              <a:t>zufällig Orgelmusik </a:t>
            </a:r>
          </a:p>
          <a:p>
            <a:r>
              <a:rPr lang="de-DE" sz="2800" dirty="0">
                <a:solidFill>
                  <a:schemeClr val="bg1"/>
                </a:solidFill>
                <a:latin typeface="Comic Sans MS" panose="030F0702030302020204" pitchFamily="66" charset="0"/>
              </a:rPr>
              <a:t>und Predigt – </a:t>
            </a:r>
          </a:p>
          <a:p>
            <a:r>
              <a:rPr lang="de-DE" sz="2800" dirty="0">
                <a:solidFill>
                  <a:schemeClr val="bg1"/>
                </a:solidFill>
                <a:latin typeface="Comic Sans MS" panose="030F0702030302020204" pitchFamily="66" charset="0"/>
              </a:rPr>
              <a:t>Im Stil der </a:t>
            </a:r>
          </a:p>
          <a:p>
            <a:r>
              <a:rPr lang="de-DE" sz="2800" dirty="0">
                <a:solidFill>
                  <a:schemeClr val="bg1"/>
                </a:solidFill>
                <a:latin typeface="Comic Sans MS" panose="030F0702030302020204" pitchFamily="66" charset="0"/>
              </a:rPr>
              <a:t>friedlichen Revolution</a:t>
            </a:r>
          </a:p>
          <a:p>
            <a:r>
              <a:rPr lang="de-DE" sz="2800" dirty="0">
                <a:solidFill>
                  <a:schemeClr val="bg1"/>
                </a:solidFill>
                <a:latin typeface="Comic Sans MS" panose="030F0702030302020204" pitchFamily="66" charset="0"/>
              </a:rPr>
              <a:t>von 1989</a:t>
            </a:r>
            <a:endParaRPr lang="de-DE" sz="2800" dirty="0"/>
          </a:p>
        </p:txBody>
      </p:sp>
    </p:spTree>
    <p:extLst>
      <p:ext uri="{BB962C8B-B14F-4D97-AF65-F5344CB8AC3E}">
        <p14:creationId xmlns:p14="http://schemas.microsoft.com/office/powerpoint/2010/main" val="4961081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1">
            <a:extLst>
              <a:ext uri="{FF2B5EF4-FFF2-40B4-BE49-F238E27FC236}">
                <a16:creationId xmlns:a16="http://schemas.microsoft.com/office/drawing/2014/main" id="{E0F94383-926A-4C14-9451-2220A0F908F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760539" y="220979"/>
            <a:ext cx="4208388" cy="6757353"/>
          </a:xfrm>
          <a:prstGeom prst="rect">
            <a:avLst/>
          </a:prstGeom>
        </p:spPr>
      </p:pic>
    </p:spTree>
    <p:extLst>
      <p:ext uri="{BB962C8B-B14F-4D97-AF65-F5344CB8AC3E}">
        <p14:creationId xmlns:p14="http://schemas.microsoft.com/office/powerpoint/2010/main" val="16400640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3">
            <a:extLst>
              <a:ext uri="{FF2B5EF4-FFF2-40B4-BE49-F238E27FC236}">
                <a16:creationId xmlns:a16="http://schemas.microsoft.com/office/drawing/2014/main" id="{7396729B-AAC7-4F7E-A018-60EF7FAE83A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2" name="Rechteck 1">
            <a:extLst>
              <a:ext uri="{FF2B5EF4-FFF2-40B4-BE49-F238E27FC236}">
                <a16:creationId xmlns:a16="http://schemas.microsoft.com/office/drawing/2014/main" id="{1344C256-419F-4E26-8593-8DBEEC237F5A}"/>
              </a:ext>
            </a:extLst>
          </p:cNvPr>
          <p:cNvSpPr/>
          <p:nvPr/>
        </p:nvSpPr>
        <p:spPr>
          <a:xfrm>
            <a:off x="5054402" y="259517"/>
            <a:ext cx="5026223" cy="584775"/>
          </a:xfrm>
          <a:prstGeom prst="rect">
            <a:avLst/>
          </a:prstGeom>
        </p:spPr>
        <p:txBody>
          <a:bodyPr wrap="square">
            <a:spAutoFit/>
          </a:bodyPr>
          <a:lstStyle/>
          <a:p>
            <a:r>
              <a:rPr lang="de-DE" sz="3200" dirty="0">
                <a:solidFill>
                  <a:schemeClr val="bg1"/>
                </a:solidFill>
                <a:latin typeface="Comic Sans MS" panose="030F0702030302020204" pitchFamily="66" charset="0"/>
              </a:rPr>
              <a:t>Altes Rathaus am Markt</a:t>
            </a:r>
            <a:endParaRPr lang="de-DE" sz="3200" dirty="0"/>
          </a:p>
        </p:txBody>
      </p:sp>
    </p:spTree>
    <p:extLst>
      <p:ext uri="{BB962C8B-B14F-4D97-AF65-F5344CB8AC3E}">
        <p14:creationId xmlns:p14="http://schemas.microsoft.com/office/powerpoint/2010/main" val="41939943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2">
            <a:extLst>
              <a:ext uri="{FF2B5EF4-FFF2-40B4-BE49-F238E27FC236}">
                <a16:creationId xmlns:a16="http://schemas.microsoft.com/office/drawing/2014/main" id="{D8168AB8-58A9-4C52-8F9B-BC84552A3F7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Tree>
    <p:extLst>
      <p:ext uri="{BB962C8B-B14F-4D97-AF65-F5344CB8AC3E}">
        <p14:creationId xmlns:p14="http://schemas.microsoft.com/office/powerpoint/2010/main" val="112025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4">
            <a:extLst>
              <a:ext uri="{FF2B5EF4-FFF2-40B4-BE49-F238E27FC236}">
                <a16:creationId xmlns:a16="http://schemas.microsoft.com/office/drawing/2014/main" id="{1701B58D-679C-4793-A4A1-03DBC58DF83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71541" y="89730"/>
            <a:ext cx="4737541" cy="7019852"/>
          </a:xfrm>
          <a:prstGeom prst="rect">
            <a:avLst/>
          </a:prstGeom>
        </p:spPr>
      </p:pic>
    </p:spTree>
    <p:extLst>
      <p:ext uri="{BB962C8B-B14F-4D97-AF65-F5344CB8AC3E}">
        <p14:creationId xmlns:p14="http://schemas.microsoft.com/office/powerpoint/2010/main" val="6853906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5">
            <a:extLst>
              <a:ext uri="{FF2B5EF4-FFF2-40B4-BE49-F238E27FC236}">
                <a16:creationId xmlns:a16="http://schemas.microsoft.com/office/drawing/2014/main" id="{D250E087-DBCD-404C-98A9-CC22AC6577B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585802" y="174277"/>
            <a:ext cx="4909019" cy="6850757"/>
          </a:xfrm>
          <a:prstGeom prst="rect">
            <a:avLst/>
          </a:prstGeom>
        </p:spPr>
      </p:pic>
    </p:spTree>
    <p:extLst>
      <p:ext uri="{BB962C8B-B14F-4D97-AF65-F5344CB8AC3E}">
        <p14:creationId xmlns:p14="http://schemas.microsoft.com/office/powerpoint/2010/main" val="22695425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6">
            <a:extLst>
              <a:ext uri="{FF2B5EF4-FFF2-40B4-BE49-F238E27FC236}">
                <a16:creationId xmlns:a16="http://schemas.microsoft.com/office/drawing/2014/main" id="{1C64FA3A-857A-4C1F-ADF0-4781C52A606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41056" y="179213"/>
            <a:ext cx="4798511" cy="6840886"/>
          </a:xfrm>
          <a:prstGeom prst="rect">
            <a:avLst/>
          </a:prstGeom>
        </p:spPr>
      </p:pic>
      <p:sp>
        <p:nvSpPr>
          <p:cNvPr id="2" name="Rechteck 1">
            <a:extLst>
              <a:ext uri="{FF2B5EF4-FFF2-40B4-BE49-F238E27FC236}">
                <a16:creationId xmlns:a16="http://schemas.microsoft.com/office/drawing/2014/main" id="{A970178E-360F-4F76-A027-4149F795096B}"/>
              </a:ext>
            </a:extLst>
          </p:cNvPr>
          <p:cNvSpPr/>
          <p:nvPr/>
        </p:nvSpPr>
        <p:spPr>
          <a:xfrm>
            <a:off x="363722" y="5745917"/>
            <a:ext cx="1707519" cy="1077218"/>
          </a:xfrm>
          <a:prstGeom prst="rect">
            <a:avLst/>
          </a:prstGeom>
        </p:spPr>
        <p:txBody>
          <a:bodyPr wrap="none">
            <a:spAutoFit/>
          </a:bodyPr>
          <a:lstStyle/>
          <a:p>
            <a:r>
              <a:rPr lang="de-DE" sz="3200" dirty="0">
                <a:solidFill>
                  <a:schemeClr val="bg1"/>
                </a:solidFill>
                <a:latin typeface="Comic Sans MS" panose="030F0702030302020204" pitchFamily="66" charset="0"/>
              </a:rPr>
              <a:t>Neues</a:t>
            </a:r>
          </a:p>
          <a:p>
            <a:r>
              <a:rPr lang="de-DE" sz="3200" dirty="0">
                <a:solidFill>
                  <a:schemeClr val="bg1"/>
                </a:solidFill>
                <a:latin typeface="Comic Sans MS" panose="030F0702030302020204" pitchFamily="66" charset="0"/>
              </a:rPr>
              <a:t>Rathaus</a:t>
            </a:r>
            <a:endParaRPr lang="de-DE" sz="3200" dirty="0"/>
          </a:p>
        </p:txBody>
      </p:sp>
    </p:spTree>
    <p:extLst>
      <p:ext uri="{BB962C8B-B14F-4D97-AF65-F5344CB8AC3E}">
        <p14:creationId xmlns:p14="http://schemas.microsoft.com/office/powerpoint/2010/main" val="348102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0">
            <a:extLst>
              <a:ext uri="{FF2B5EF4-FFF2-40B4-BE49-F238E27FC236}">
                <a16:creationId xmlns:a16="http://schemas.microsoft.com/office/drawing/2014/main" id="{BBC37252-9D48-4ABA-A753-49B4C662DFD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774341" y="1360222"/>
            <a:ext cx="6735931" cy="4478871"/>
          </a:xfrm>
          <a:prstGeom prst="rect">
            <a:avLst/>
          </a:prstGeom>
        </p:spPr>
      </p:pic>
      <p:pic>
        <p:nvPicPr>
          <p:cNvPr id="4" name="Grafik 3" descr="2014 Görlitz- Erfurt 026">
            <a:extLst>
              <a:ext uri="{FF2B5EF4-FFF2-40B4-BE49-F238E27FC236}">
                <a16:creationId xmlns:a16="http://schemas.microsoft.com/office/drawing/2014/main" id="{3C315F75-08A0-43C5-9943-0E7E3987A977}"/>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4119046" y="1360221"/>
            <a:ext cx="6735933" cy="4478872"/>
          </a:xfrm>
          <a:prstGeom prst="rect">
            <a:avLst/>
          </a:prstGeom>
        </p:spPr>
      </p:pic>
    </p:spTree>
    <p:extLst>
      <p:ext uri="{BB962C8B-B14F-4D97-AF65-F5344CB8AC3E}">
        <p14:creationId xmlns:p14="http://schemas.microsoft.com/office/powerpoint/2010/main" val="3927320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7">
            <a:extLst>
              <a:ext uri="{FF2B5EF4-FFF2-40B4-BE49-F238E27FC236}">
                <a16:creationId xmlns:a16="http://schemas.microsoft.com/office/drawing/2014/main" id="{51560EB4-BF1F-4364-A6D0-AB83E25D754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90716" y="166657"/>
            <a:ext cx="4931752" cy="6865997"/>
          </a:xfrm>
          <a:prstGeom prst="rect">
            <a:avLst/>
          </a:prstGeom>
        </p:spPr>
      </p:pic>
      <p:sp>
        <p:nvSpPr>
          <p:cNvPr id="4" name="Rechteck 3">
            <a:extLst>
              <a:ext uri="{FF2B5EF4-FFF2-40B4-BE49-F238E27FC236}">
                <a16:creationId xmlns:a16="http://schemas.microsoft.com/office/drawing/2014/main" id="{D27386F3-B78B-4553-BBB2-B80D37AF6B3C}"/>
              </a:ext>
            </a:extLst>
          </p:cNvPr>
          <p:cNvSpPr/>
          <p:nvPr/>
        </p:nvSpPr>
        <p:spPr>
          <a:xfrm>
            <a:off x="219804" y="6096437"/>
            <a:ext cx="2709396" cy="584775"/>
          </a:xfrm>
          <a:prstGeom prst="rect">
            <a:avLst/>
          </a:prstGeom>
        </p:spPr>
        <p:txBody>
          <a:bodyPr wrap="none">
            <a:spAutoFit/>
          </a:bodyPr>
          <a:lstStyle/>
          <a:p>
            <a:r>
              <a:rPr lang="de-DE" sz="3200" dirty="0">
                <a:solidFill>
                  <a:schemeClr val="bg1"/>
                </a:solidFill>
                <a:latin typeface="Comic Sans MS" panose="030F0702030302020204" pitchFamily="66" charset="0"/>
              </a:rPr>
              <a:t>Nikolaikirche</a:t>
            </a:r>
            <a:endParaRPr lang="de-DE" sz="3200" dirty="0"/>
          </a:p>
        </p:txBody>
      </p:sp>
    </p:spTree>
    <p:extLst>
      <p:ext uri="{BB962C8B-B14F-4D97-AF65-F5344CB8AC3E}">
        <p14:creationId xmlns:p14="http://schemas.microsoft.com/office/powerpoint/2010/main" val="10980763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8">
            <a:extLst>
              <a:ext uri="{FF2B5EF4-FFF2-40B4-BE49-F238E27FC236}">
                <a16:creationId xmlns:a16="http://schemas.microsoft.com/office/drawing/2014/main" id="{A3ABEE1F-9490-4FBA-B38B-81426CD89CF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5" cy="7199313"/>
          </a:xfrm>
          <a:prstGeom prst="rect">
            <a:avLst/>
          </a:prstGeom>
        </p:spPr>
      </p:pic>
      <p:sp>
        <p:nvSpPr>
          <p:cNvPr id="4" name="Rechteck 3">
            <a:extLst>
              <a:ext uri="{FF2B5EF4-FFF2-40B4-BE49-F238E27FC236}">
                <a16:creationId xmlns:a16="http://schemas.microsoft.com/office/drawing/2014/main" id="{A18362B5-7B87-4E11-8EC5-899D09F57E7E}"/>
              </a:ext>
            </a:extLst>
          </p:cNvPr>
          <p:cNvSpPr/>
          <p:nvPr/>
        </p:nvSpPr>
        <p:spPr>
          <a:xfrm>
            <a:off x="158844" y="5960049"/>
            <a:ext cx="10054355" cy="1077218"/>
          </a:xfrm>
          <a:prstGeom prst="rect">
            <a:avLst/>
          </a:prstGeom>
        </p:spPr>
        <p:txBody>
          <a:bodyPr wrap="none">
            <a:spAutoFit/>
          </a:bodyPr>
          <a:lstStyle/>
          <a:p>
            <a:r>
              <a:rPr lang="de-DE" sz="3200" dirty="0">
                <a:solidFill>
                  <a:schemeClr val="bg1"/>
                </a:solidFill>
                <a:latin typeface="Comic Sans MS" panose="030F0702030302020204" pitchFamily="66" charset="0"/>
              </a:rPr>
              <a:t>stadtauswärts die kanalisierte Neue Luppe entlang </a:t>
            </a:r>
          </a:p>
          <a:p>
            <a:r>
              <a:rPr lang="de-DE" sz="3200" dirty="0">
                <a:solidFill>
                  <a:schemeClr val="bg1"/>
                </a:solidFill>
                <a:latin typeface="Comic Sans MS" panose="030F0702030302020204" pitchFamily="66" charset="0"/>
              </a:rPr>
              <a:t> - ziemlich langweilig…. </a:t>
            </a:r>
            <a:endParaRPr lang="de-DE" sz="3200" dirty="0"/>
          </a:p>
        </p:txBody>
      </p:sp>
    </p:spTree>
    <p:extLst>
      <p:ext uri="{BB962C8B-B14F-4D97-AF65-F5344CB8AC3E}">
        <p14:creationId xmlns:p14="http://schemas.microsoft.com/office/powerpoint/2010/main" val="19559637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89">
            <a:extLst>
              <a:ext uri="{FF2B5EF4-FFF2-40B4-BE49-F238E27FC236}">
                <a16:creationId xmlns:a16="http://schemas.microsoft.com/office/drawing/2014/main" id="{56A0BA3C-85E5-4CFB-8A91-306E359EF59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0980" y="-449958"/>
            <a:ext cx="12180711" cy="8099227"/>
          </a:xfrm>
          <a:prstGeom prst="rect">
            <a:avLst/>
          </a:prstGeom>
        </p:spPr>
      </p:pic>
    </p:spTree>
    <p:extLst>
      <p:ext uri="{BB962C8B-B14F-4D97-AF65-F5344CB8AC3E}">
        <p14:creationId xmlns:p14="http://schemas.microsoft.com/office/powerpoint/2010/main" val="14819935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0">
            <a:extLst>
              <a:ext uri="{FF2B5EF4-FFF2-40B4-BE49-F238E27FC236}">
                <a16:creationId xmlns:a16="http://schemas.microsoft.com/office/drawing/2014/main" id="{DFEC76F1-B59A-4A8D-AD91-7C3981BCD85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0980" y="-449958"/>
            <a:ext cx="12180711" cy="8099227"/>
          </a:xfrm>
          <a:prstGeom prst="rect">
            <a:avLst/>
          </a:prstGeom>
        </p:spPr>
      </p:pic>
    </p:spTree>
    <p:extLst>
      <p:ext uri="{BB962C8B-B14F-4D97-AF65-F5344CB8AC3E}">
        <p14:creationId xmlns:p14="http://schemas.microsoft.com/office/powerpoint/2010/main" val="23063816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1">
            <a:extLst>
              <a:ext uri="{FF2B5EF4-FFF2-40B4-BE49-F238E27FC236}">
                <a16:creationId xmlns:a16="http://schemas.microsoft.com/office/drawing/2014/main" id="{8F8DA8BB-8171-4A25-AE42-10A149BA892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r="-297"/>
          <a:stretch/>
        </p:blipFill>
        <p:spPr>
          <a:xfrm>
            <a:off x="0" y="0"/>
            <a:ext cx="10485120" cy="7199313"/>
          </a:xfrm>
          <a:prstGeom prst="rect">
            <a:avLst/>
          </a:prstGeom>
        </p:spPr>
      </p:pic>
      <p:sp>
        <p:nvSpPr>
          <p:cNvPr id="4" name="Rechteck 3">
            <a:extLst>
              <a:ext uri="{FF2B5EF4-FFF2-40B4-BE49-F238E27FC236}">
                <a16:creationId xmlns:a16="http://schemas.microsoft.com/office/drawing/2014/main" id="{9EF6CC52-2F77-4F8B-9F46-1FB5CFD66F77}"/>
              </a:ext>
            </a:extLst>
          </p:cNvPr>
          <p:cNvSpPr/>
          <p:nvPr/>
        </p:nvSpPr>
        <p:spPr>
          <a:xfrm>
            <a:off x="326484" y="6203117"/>
            <a:ext cx="3627916" cy="584775"/>
          </a:xfrm>
          <a:prstGeom prst="rect">
            <a:avLst/>
          </a:prstGeom>
        </p:spPr>
        <p:txBody>
          <a:bodyPr wrap="none">
            <a:spAutoFit/>
          </a:bodyPr>
          <a:lstStyle/>
          <a:p>
            <a:r>
              <a:rPr lang="de-DE" sz="3200" dirty="0">
                <a:solidFill>
                  <a:schemeClr val="bg1"/>
                </a:solidFill>
                <a:latin typeface="Comic Sans MS" panose="030F0702030302020204" pitchFamily="66" charset="0"/>
              </a:rPr>
              <a:t>Elster- Luppe Aue</a:t>
            </a:r>
            <a:endParaRPr lang="de-DE" sz="3200" dirty="0"/>
          </a:p>
        </p:txBody>
      </p:sp>
    </p:spTree>
    <p:extLst>
      <p:ext uri="{BB962C8B-B14F-4D97-AF65-F5344CB8AC3E}">
        <p14:creationId xmlns:p14="http://schemas.microsoft.com/office/powerpoint/2010/main" val="28812991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2">
            <a:extLst>
              <a:ext uri="{FF2B5EF4-FFF2-40B4-BE49-F238E27FC236}">
                <a16:creationId xmlns:a16="http://schemas.microsoft.com/office/drawing/2014/main" id="{34713D0C-5CD0-4FC7-96EE-9AF7D7E58DF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33554" y="1267935"/>
            <a:ext cx="7013516" cy="4663443"/>
          </a:xfrm>
          <a:prstGeom prst="rect">
            <a:avLst/>
          </a:prstGeom>
        </p:spPr>
      </p:pic>
    </p:spTree>
    <p:extLst>
      <p:ext uri="{BB962C8B-B14F-4D97-AF65-F5344CB8AC3E}">
        <p14:creationId xmlns:p14="http://schemas.microsoft.com/office/powerpoint/2010/main" val="26294299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3">
            <a:extLst>
              <a:ext uri="{FF2B5EF4-FFF2-40B4-BE49-F238E27FC236}">
                <a16:creationId xmlns:a16="http://schemas.microsoft.com/office/drawing/2014/main" id="{195984AE-A5D8-4E57-AFCD-8D1012A28AA7}"/>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125342" y="141081"/>
            <a:ext cx="5829939" cy="6917149"/>
          </a:xfrm>
          <a:prstGeom prst="rect">
            <a:avLst/>
          </a:prstGeom>
        </p:spPr>
      </p:pic>
    </p:spTree>
    <p:extLst>
      <p:ext uri="{BB962C8B-B14F-4D97-AF65-F5344CB8AC3E}">
        <p14:creationId xmlns:p14="http://schemas.microsoft.com/office/powerpoint/2010/main" val="323811576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4">
            <a:extLst>
              <a:ext uri="{FF2B5EF4-FFF2-40B4-BE49-F238E27FC236}">
                <a16:creationId xmlns:a16="http://schemas.microsoft.com/office/drawing/2014/main" id="{4EE33105-25E0-4BB2-9549-DAAB94D6E65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48020" cy="7199313"/>
          </a:xfrm>
          <a:prstGeom prst="rect">
            <a:avLst/>
          </a:prstGeom>
        </p:spPr>
      </p:pic>
      <p:sp>
        <p:nvSpPr>
          <p:cNvPr id="2" name="Textfeld 1">
            <a:extLst>
              <a:ext uri="{FF2B5EF4-FFF2-40B4-BE49-F238E27FC236}">
                <a16:creationId xmlns:a16="http://schemas.microsoft.com/office/drawing/2014/main" id="{878130BB-91EF-4457-94BC-C40C69505942}"/>
              </a:ext>
            </a:extLst>
          </p:cNvPr>
          <p:cNvSpPr txBox="1"/>
          <p:nvPr/>
        </p:nvSpPr>
        <p:spPr>
          <a:xfrm>
            <a:off x="243068" y="6204031"/>
            <a:ext cx="5658921" cy="830997"/>
          </a:xfrm>
          <a:prstGeom prst="rect">
            <a:avLst/>
          </a:prstGeom>
          <a:noFill/>
        </p:spPr>
        <p:txBody>
          <a:bodyPr wrap="none" rtlCol="0">
            <a:spAutoFit/>
          </a:bodyPr>
          <a:lstStyle/>
          <a:p>
            <a:r>
              <a:rPr lang="de-DE" sz="2400" dirty="0">
                <a:latin typeface="Comic Sans MS" panose="030F0702030302020204" pitchFamily="66" charset="0"/>
              </a:rPr>
              <a:t>Direkt am Pilgerweg östlich der Saale </a:t>
            </a:r>
          </a:p>
          <a:p>
            <a:r>
              <a:rPr lang="de-DE" sz="2400" dirty="0">
                <a:latin typeface="Comic Sans MS" panose="030F0702030302020204" pitchFamily="66" charset="0"/>
              </a:rPr>
              <a:t>an der Brücke liegt die….</a:t>
            </a:r>
          </a:p>
        </p:txBody>
      </p:sp>
    </p:spTree>
    <p:extLst>
      <p:ext uri="{BB962C8B-B14F-4D97-AF65-F5344CB8AC3E}">
        <p14:creationId xmlns:p14="http://schemas.microsoft.com/office/powerpoint/2010/main" val="18140810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35B4CE-B150-40BE-89BF-A630431722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Rechteck 3">
            <a:extLst>
              <a:ext uri="{FF2B5EF4-FFF2-40B4-BE49-F238E27FC236}">
                <a16:creationId xmlns:a16="http://schemas.microsoft.com/office/drawing/2014/main" id="{956D2604-5901-43AA-B54D-2212050CE77C}"/>
              </a:ext>
            </a:extLst>
          </p:cNvPr>
          <p:cNvSpPr/>
          <p:nvPr/>
        </p:nvSpPr>
        <p:spPr>
          <a:xfrm>
            <a:off x="472092" y="6458339"/>
            <a:ext cx="8005718" cy="523220"/>
          </a:xfrm>
          <a:prstGeom prst="rect">
            <a:avLst/>
          </a:prstGeom>
        </p:spPr>
        <p:txBody>
          <a:bodyPr wrap="none">
            <a:spAutoFit/>
          </a:bodyPr>
          <a:lstStyle/>
          <a:p>
            <a:r>
              <a:rPr lang="de-DE" sz="2800" dirty="0">
                <a:solidFill>
                  <a:schemeClr val="bg1"/>
                </a:solidFill>
                <a:latin typeface="Comic Sans MS" panose="030F0702030302020204" pitchFamily="66" charset="0"/>
              </a:rPr>
              <a:t>…. Neumarktkirche St. Thomas von Canterbury</a:t>
            </a:r>
          </a:p>
        </p:txBody>
      </p:sp>
    </p:spTree>
    <p:extLst>
      <p:ext uri="{BB962C8B-B14F-4D97-AF65-F5344CB8AC3E}">
        <p14:creationId xmlns:p14="http://schemas.microsoft.com/office/powerpoint/2010/main" val="42326568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5">
            <a:extLst>
              <a:ext uri="{FF2B5EF4-FFF2-40B4-BE49-F238E27FC236}">
                <a16:creationId xmlns:a16="http://schemas.microsoft.com/office/drawing/2014/main" id="{3609AA37-CE09-4803-8B45-BBF21CB6E15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4"/>
          </a:xfrm>
          <a:prstGeom prst="rect">
            <a:avLst/>
          </a:prstGeom>
        </p:spPr>
      </p:pic>
      <p:sp>
        <p:nvSpPr>
          <p:cNvPr id="4" name="Rechteck 3">
            <a:extLst>
              <a:ext uri="{FF2B5EF4-FFF2-40B4-BE49-F238E27FC236}">
                <a16:creationId xmlns:a16="http://schemas.microsoft.com/office/drawing/2014/main" id="{9C1BF0C8-BEC5-4251-8FFD-B0D49625EB2E}"/>
              </a:ext>
            </a:extLst>
          </p:cNvPr>
          <p:cNvSpPr/>
          <p:nvPr/>
        </p:nvSpPr>
        <p:spPr>
          <a:xfrm>
            <a:off x="648183" y="6435190"/>
            <a:ext cx="3102014" cy="461665"/>
          </a:xfrm>
          <a:prstGeom prst="rect">
            <a:avLst/>
          </a:prstGeom>
        </p:spPr>
        <p:txBody>
          <a:bodyPr wrap="square">
            <a:spAutoFit/>
          </a:bodyPr>
          <a:lstStyle/>
          <a:p>
            <a:r>
              <a:rPr lang="de-DE" sz="2400" dirty="0">
                <a:latin typeface="Comic Sans MS" panose="030F0702030302020204" pitchFamily="66" charset="0"/>
              </a:rPr>
              <a:t>Knotensäulenpfeiler</a:t>
            </a:r>
          </a:p>
        </p:txBody>
      </p:sp>
    </p:spTree>
    <p:extLst>
      <p:ext uri="{BB962C8B-B14F-4D97-AF65-F5344CB8AC3E}">
        <p14:creationId xmlns:p14="http://schemas.microsoft.com/office/powerpoint/2010/main" val="2471675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1">
            <a:extLst>
              <a:ext uri="{FF2B5EF4-FFF2-40B4-BE49-F238E27FC236}">
                <a16:creationId xmlns:a16="http://schemas.microsoft.com/office/drawing/2014/main" id="{AE5572A8-380C-463D-97FA-EB39CD43F2E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53378" y="1206168"/>
            <a:ext cx="7199313" cy="4786983"/>
          </a:xfrm>
          <a:prstGeom prst="rect">
            <a:avLst/>
          </a:prstGeom>
        </p:spPr>
      </p:pic>
      <p:sp>
        <p:nvSpPr>
          <p:cNvPr id="4" name="Textfeld 3">
            <a:extLst>
              <a:ext uri="{FF2B5EF4-FFF2-40B4-BE49-F238E27FC236}">
                <a16:creationId xmlns:a16="http://schemas.microsoft.com/office/drawing/2014/main" id="{1F95F88D-21D0-4F50-ABF2-EF31AC33BFD1}"/>
              </a:ext>
            </a:extLst>
          </p:cNvPr>
          <p:cNvSpPr txBox="1"/>
          <p:nvPr/>
        </p:nvSpPr>
        <p:spPr>
          <a:xfrm>
            <a:off x="-53745" y="6116689"/>
            <a:ext cx="1989647" cy="1110432"/>
          </a:xfrm>
          <a:prstGeom prst="rect">
            <a:avLst/>
          </a:prstGeom>
          <a:noFill/>
        </p:spPr>
        <p:txBody>
          <a:bodyPr wrap="none" rtlCol="0">
            <a:spAutoFit/>
          </a:bodyPr>
          <a:lstStyle/>
          <a:p>
            <a:r>
              <a:rPr lang="de-DE" sz="3308" dirty="0">
                <a:solidFill>
                  <a:schemeClr val="bg1"/>
                </a:solidFill>
                <a:latin typeface="Comic Sans MS" panose="030F0702030302020204" pitchFamily="66" charset="0"/>
              </a:rPr>
              <a:t>Rats-</a:t>
            </a:r>
          </a:p>
          <a:p>
            <a:r>
              <a:rPr lang="de-DE" sz="3308" dirty="0" err="1">
                <a:solidFill>
                  <a:schemeClr val="bg1"/>
                </a:solidFill>
                <a:latin typeface="Comic Sans MS" panose="030F0702030302020204" pitchFamily="66" charset="0"/>
              </a:rPr>
              <a:t>apotheke</a:t>
            </a:r>
            <a:endParaRPr lang="de-DE" sz="3308"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47468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9">
            <a:extLst>
              <a:ext uri="{FF2B5EF4-FFF2-40B4-BE49-F238E27FC236}">
                <a16:creationId xmlns:a16="http://schemas.microsoft.com/office/drawing/2014/main" id="{3A2E22B4-014F-45BE-B2F4-7EC2C696412B}"/>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3871437" y="990125"/>
            <a:ext cx="7199313" cy="5219060"/>
          </a:xfrm>
          <a:prstGeom prst="rect">
            <a:avLst/>
          </a:prstGeom>
        </p:spPr>
      </p:pic>
      <p:pic>
        <p:nvPicPr>
          <p:cNvPr id="4" name="Grafik 3" descr="2014 Görlitz- Erfurt 198">
            <a:extLst>
              <a:ext uri="{FF2B5EF4-FFF2-40B4-BE49-F238E27FC236}">
                <a16:creationId xmlns:a16="http://schemas.microsoft.com/office/drawing/2014/main" id="{B1B46397-36EA-4A1B-9C53-0DB89519444A}"/>
              </a:ext>
            </a:extLst>
          </p:cNvPr>
          <p:cNvPicPr>
            <a:picLocks noGrp="1" noChangeAspect="1"/>
          </p:cNvPicPr>
          <p:nvPr isPhoto="1"/>
        </p:nvPicPr>
        <p:blipFill>
          <a:blip r:embed="rId4" cstate="screen">
            <a:lum/>
            <a:extLst>
              <a:ext uri="{28A0092B-C50C-407E-A947-70E740481C1C}">
                <a14:useLocalDpi xmlns:a14="http://schemas.microsoft.com/office/drawing/2010/main"/>
              </a:ext>
            </a:extLst>
          </a:blip>
          <a:stretch>
            <a:fillRect/>
          </a:stretch>
        </p:blipFill>
        <p:spPr>
          <a:xfrm rot="16200000">
            <a:off x="-1168875" y="1168873"/>
            <a:ext cx="7199316" cy="4861562"/>
          </a:xfrm>
          <a:prstGeom prst="rect">
            <a:avLst/>
          </a:prstGeom>
        </p:spPr>
      </p:pic>
    </p:spTree>
    <p:extLst>
      <p:ext uri="{BB962C8B-B14F-4D97-AF65-F5344CB8AC3E}">
        <p14:creationId xmlns:p14="http://schemas.microsoft.com/office/powerpoint/2010/main" val="23655821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0">
            <a:extLst>
              <a:ext uri="{FF2B5EF4-FFF2-40B4-BE49-F238E27FC236}">
                <a16:creationId xmlns:a16="http://schemas.microsoft.com/office/drawing/2014/main" id="{0831EC75-F390-4D47-91C2-C71592FA069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2512857" y="-1729719"/>
            <a:ext cx="5058574" cy="10076962"/>
          </a:xfrm>
          <a:prstGeom prst="rect">
            <a:avLst/>
          </a:prstGeom>
        </p:spPr>
      </p:pic>
    </p:spTree>
    <p:extLst>
      <p:ext uri="{BB962C8B-B14F-4D97-AF65-F5344CB8AC3E}">
        <p14:creationId xmlns:p14="http://schemas.microsoft.com/office/powerpoint/2010/main" val="7002413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7">
            <a:extLst>
              <a:ext uri="{FF2B5EF4-FFF2-40B4-BE49-F238E27FC236}">
                <a16:creationId xmlns:a16="http://schemas.microsoft.com/office/drawing/2014/main" id="{2259AEEE-197C-4486-B6F6-47DD07E5501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70932" y="1256573"/>
            <a:ext cx="7138759" cy="4746720"/>
          </a:xfrm>
          <a:prstGeom prst="rect">
            <a:avLst/>
          </a:prstGeom>
        </p:spPr>
      </p:pic>
    </p:spTree>
    <p:extLst>
      <p:ext uri="{BB962C8B-B14F-4D97-AF65-F5344CB8AC3E}">
        <p14:creationId xmlns:p14="http://schemas.microsoft.com/office/powerpoint/2010/main" val="8052655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2">
            <a:extLst>
              <a:ext uri="{FF2B5EF4-FFF2-40B4-BE49-F238E27FC236}">
                <a16:creationId xmlns:a16="http://schemas.microsoft.com/office/drawing/2014/main" id="{C55F652A-DF7C-4F47-B02A-233354BAB8C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32095" y="1266965"/>
            <a:ext cx="7016433" cy="4665382"/>
          </a:xfrm>
          <a:prstGeom prst="rect">
            <a:avLst/>
          </a:prstGeom>
        </p:spPr>
      </p:pic>
      <p:sp>
        <p:nvSpPr>
          <p:cNvPr id="2" name="Textfeld 1">
            <a:extLst>
              <a:ext uri="{FF2B5EF4-FFF2-40B4-BE49-F238E27FC236}">
                <a16:creationId xmlns:a16="http://schemas.microsoft.com/office/drawing/2014/main" id="{B484557E-AF9C-4878-96EF-190100B6C400}"/>
              </a:ext>
            </a:extLst>
          </p:cNvPr>
          <p:cNvSpPr txBox="1"/>
          <p:nvPr/>
        </p:nvSpPr>
        <p:spPr>
          <a:xfrm>
            <a:off x="206804" y="5856790"/>
            <a:ext cx="2363147" cy="1077218"/>
          </a:xfrm>
          <a:prstGeom prst="rect">
            <a:avLst/>
          </a:prstGeom>
          <a:noFill/>
        </p:spPr>
        <p:txBody>
          <a:bodyPr wrap="none" rtlCol="0">
            <a:spAutoFit/>
          </a:bodyPr>
          <a:lstStyle/>
          <a:p>
            <a:r>
              <a:rPr lang="de-DE" sz="2400" dirty="0">
                <a:solidFill>
                  <a:schemeClr val="bg1"/>
                </a:solidFill>
                <a:latin typeface="Comic Sans MS" panose="030F0702030302020204" pitchFamily="66" charset="0"/>
              </a:rPr>
              <a:t>Terra </a:t>
            </a:r>
            <a:r>
              <a:rPr lang="de-DE" sz="2400" dirty="0" err="1">
                <a:solidFill>
                  <a:schemeClr val="bg1"/>
                </a:solidFill>
                <a:latin typeface="Comic Sans MS" panose="030F0702030302020204" pitchFamily="66" charset="0"/>
              </a:rPr>
              <a:t>Ottonum</a:t>
            </a:r>
            <a:endParaRPr lang="de-DE" sz="2400" dirty="0">
              <a:solidFill>
                <a:schemeClr val="bg1"/>
              </a:solidFill>
              <a:latin typeface="Comic Sans MS" panose="030F0702030302020204" pitchFamily="66" charset="0"/>
            </a:endParaRPr>
          </a:p>
          <a:p>
            <a:r>
              <a:rPr lang="de-DE" sz="2000" dirty="0">
                <a:solidFill>
                  <a:schemeClr val="bg1"/>
                </a:solidFill>
                <a:latin typeface="Comic Sans MS" panose="030F0702030302020204" pitchFamily="66" charset="0"/>
              </a:rPr>
              <a:t>Dieter M. </a:t>
            </a:r>
          </a:p>
          <a:p>
            <a:r>
              <a:rPr lang="de-DE" sz="2000" dirty="0">
                <a:solidFill>
                  <a:schemeClr val="bg1"/>
                </a:solidFill>
                <a:latin typeface="Comic Sans MS" panose="030F0702030302020204" pitchFamily="66" charset="0"/>
              </a:rPr>
              <a:t>Weidenbach </a:t>
            </a:r>
          </a:p>
        </p:txBody>
      </p:sp>
    </p:spTree>
    <p:extLst>
      <p:ext uri="{BB962C8B-B14F-4D97-AF65-F5344CB8AC3E}">
        <p14:creationId xmlns:p14="http://schemas.microsoft.com/office/powerpoint/2010/main" val="30131948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3">
            <a:extLst>
              <a:ext uri="{FF2B5EF4-FFF2-40B4-BE49-F238E27FC236}">
                <a16:creationId xmlns:a16="http://schemas.microsoft.com/office/drawing/2014/main" id="{E7DC254C-4EF3-40C9-B0B8-3FC197B10FE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567729" y="1123156"/>
            <a:ext cx="6945165" cy="4952999"/>
          </a:xfrm>
          <a:prstGeom prst="rect">
            <a:avLst/>
          </a:prstGeom>
        </p:spPr>
      </p:pic>
    </p:spTree>
    <p:extLst>
      <p:ext uri="{BB962C8B-B14F-4D97-AF65-F5344CB8AC3E}">
        <p14:creationId xmlns:p14="http://schemas.microsoft.com/office/powerpoint/2010/main" val="382948801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A93130D-B4F3-477E-8030-12CFED52EB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416153021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96">
            <a:extLst>
              <a:ext uri="{FF2B5EF4-FFF2-40B4-BE49-F238E27FC236}">
                <a16:creationId xmlns:a16="http://schemas.microsoft.com/office/drawing/2014/main" id="{00FC583F-DD13-4C73-A810-19BB23C1B76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
        <p:nvSpPr>
          <p:cNvPr id="2" name="Rechteck 1">
            <a:extLst>
              <a:ext uri="{FF2B5EF4-FFF2-40B4-BE49-F238E27FC236}">
                <a16:creationId xmlns:a16="http://schemas.microsoft.com/office/drawing/2014/main" id="{1B3ADA7D-EC16-47B2-B8FC-932CA135D100}"/>
              </a:ext>
            </a:extLst>
          </p:cNvPr>
          <p:cNvSpPr/>
          <p:nvPr/>
        </p:nvSpPr>
        <p:spPr>
          <a:xfrm>
            <a:off x="344909" y="6157794"/>
            <a:ext cx="6206362" cy="738664"/>
          </a:xfrm>
          <a:prstGeom prst="rect">
            <a:avLst/>
          </a:prstGeom>
        </p:spPr>
        <p:txBody>
          <a:bodyPr wrap="square">
            <a:spAutoFit/>
          </a:bodyPr>
          <a:lstStyle/>
          <a:p>
            <a:r>
              <a:rPr lang="de-DE" sz="2400" dirty="0">
                <a:latin typeface="Comic Sans MS" panose="030F0702030302020204" pitchFamily="66" charset="0"/>
              </a:rPr>
              <a:t>Große Kreuzigungsgruppe vor roter Wand </a:t>
            </a:r>
          </a:p>
          <a:p>
            <a:r>
              <a:rPr lang="de-DE" dirty="0">
                <a:latin typeface="Comic Sans MS" panose="030F0702030302020204" pitchFamily="66" charset="0"/>
              </a:rPr>
              <a:t>Klaus Messerschmidt</a:t>
            </a:r>
          </a:p>
        </p:txBody>
      </p:sp>
    </p:spTree>
    <p:extLst>
      <p:ext uri="{BB962C8B-B14F-4D97-AF65-F5344CB8AC3E}">
        <p14:creationId xmlns:p14="http://schemas.microsoft.com/office/powerpoint/2010/main" val="42648248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1">
            <a:extLst>
              <a:ext uri="{FF2B5EF4-FFF2-40B4-BE49-F238E27FC236}">
                <a16:creationId xmlns:a16="http://schemas.microsoft.com/office/drawing/2014/main" id="{2611351A-4613-40C3-B3D3-E20A0EC4B2B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70940" cy="7199313"/>
          </a:xfrm>
          <a:prstGeom prst="rect">
            <a:avLst/>
          </a:prstGeom>
        </p:spPr>
      </p:pic>
    </p:spTree>
    <p:extLst>
      <p:ext uri="{BB962C8B-B14F-4D97-AF65-F5344CB8AC3E}">
        <p14:creationId xmlns:p14="http://schemas.microsoft.com/office/powerpoint/2010/main" val="206861536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4">
            <a:extLst>
              <a:ext uri="{FF2B5EF4-FFF2-40B4-BE49-F238E27FC236}">
                <a16:creationId xmlns:a16="http://schemas.microsoft.com/office/drawing/2014/main" id="{F4663546-6525-4BF0-BD20-329E04345DA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4"/>
          </a:xfrm>
          <a:prstGeom prst="rect">
            <a:avLst/>
          </a:prstGeom>
        </p:spPr>
      </p:pic>
      <p:sp>
        <p:nvSpPr>
          <p:cNvPr id="4" name="Rechteck 3">
            <a:extLst>
              <a:ext uri="{FF2B5EF4-FFF2-40B4-BE49-F238E27FC236}">
                <a16:creationId xmlns:a16="http://schemas.microsoft.com/office/drawing/2014/main" id="{4D10AAE1-2408-46F8-88E3-BF810F9744B1}"/>
              </a:ext>
            </a:extLst>
          </p:cNvPr>
          <p:cNvSpPr/>
          <p:nvPr/>
        </p:nvSpPr>
        <p:spPr>
          <a:xfrm>
            <a:off x="344909" y="6157794"/>
            <a:ext cx="6206362" cy="461665"/>
          </a:xfrm>
          <a:prstGeom prst="rect">
            <a:avLst/>
          </a:prstGeom>
        </p:spPr>
        <p:txBody>
          <a:bodyPr wrap="square">
            <a:spAutoFit/>
          </a:bodyPr>
          <a:lstStyle/>
          <a:p>
            <a:r>
              <a:rPr lang="de-DE" sz="2400" dirty="0">
                <a:latin typeface="Comic Sans MS" panose="030F0702030302020204" pitchFamily="66" charset="0"/>
              </a:rPr>
              <a:t>Merseburg an der Saale</a:t>
            </a:r>
          </a:p>
        </p:txBody>
      </p:sp>
    </p:spTree>
    <p:extLst>
      <p:ext uri="{BB962C8B-B14F-4D97-AF65-F5344CB8AC3E}">
        <p14:creationId xmlns:p14="http://schemas.microsoft.com/office/powerpoint/2010/main" val="39669035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5">
            <a:extLst>
              <a:ext uri="{FF2B5EF4-FFF2-40B4-BE49-F238E27FC236}">
                <a16:creationId xmlns:a16="http://schemas.microsoft.com/office/drawing/2014/main" id="{47C84354-6B5E-4B65-92BE-DFA447D0BDB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559002" y="1284856"/>
            <a:ext cx="6962619" cy="4629600"/>
          </a:xfrm>
          <a:prstGeom prst="rect">
            <a:avLst/>
          </a:prstGeom>
        </p:spPr>
      </p:pic>
    </p:spTree>
    <p:extLst>
      <p:ext uri="{BB962C8B-B14F-4D97-AF65-F5344CB8AC3E}">
        <p14:creationId xmlns:p14="http://schemas.microsoft.com/office/powerpoint/2010/main" val="3970165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2">
            <a:extLst>
              <a:ext uri="{FF2B5EF4-FFF2-40B4-BE49-F238E27FC236}">
                <a16:creationId xmlns:a16="http://schemas.microsoft.com/office/drawing/2014/main" id="{8A13E16E-2A2D-46C5-8007-9CBA5625E7E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499733"/>
            <a:ext cx="10080625" cy="5710147"/>
          </a:xfrm>
          <a:prstGeom prst="rect">
            <a:avLst/>
          </a:prstGeom>
        </p:spPr>
      </p:pic>
    </p:spTree>
    <p:extLst>
      <p:ext uri="{BB962C8B-B14F-4D97-AF65-F5344CB8AC3E}">
        <p14:creationId xmlns:p14="http://schemas.microsoft.com/office/powerpoint/2010/main" val="2473274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2">
            <a:extLst>
              <a:ext uri="{FF2B5EF4-FFF2-40B4-BE49-F238E27FC236}">
                <a16:creationId xmlns:a16="http://schemas.microsoft.com/office/drawing/2014/main" id="{FD8482F9-552A-4F26-B4F9-E767BE8295A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48020" cy="7199313"/>
          </a:xfrm>
          <a:prstGeom prst="rect">
            <a:avLst/>
          </a:prstGeom>
        </p:spPr>
      </p:pic>
    </p:spTree>
    <p:extLst>
      <p:ext uri="{BB962C8B-B14F-4D97-AF65-F5344CB8AC3E}">
        <p14:creationId xmlns:p14="http://schemas.microsoft.com/office/powerpoint/2010/main" val="407079829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6">
            <a:extLst>
              <a:ext uri="{FF2B5EF4-FFF2-40B4-BE49-F238E27FC236}">
                <a16:creationId xmlns:a16="http://schemas.microsoft.com/office/drawing/2014/main" id="{30BE36B3-93BA-411E-9052-9DCAEEB4E0F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560796" y="1165910"/>
            <a:ext cx="6959033" cy="4627216"/>
          </a:xfrm>
          <a:prstGeom prst="rect">
            <a:avLst/>
          </a:prstGeom>
        </p:spPr>
      </p:pic>
      <p:sp>
        <p:nvSpPr>
          <p:cNvPr id="4" name="Rechteck 3">
            <a:extLst>
              <a:ext uri="{FF2B5EF4-FFF2-40B4-BE49-F238E27FC236}">
                <a16:creationId xmlns:a16="http://schemas.microsoft.com/office/drawing/2014/main" id="{0557E2DC-CBF7-4E24-A672-7186D0CE81C1}"/>
              </a:ext>
            </a:extLst>
          </p:cNvPr>
          <p:cNvSpPr/>
          <p:nvPr/>
        </p:nvSpPr>
        <p:spPr>
          <a:xfrm>
            <a:off x="344909" y="5914726"/>
            <a:ext cx="2120499" cy="830997"/>
          </a:xfrm>
          <a:prstGeom prst="rect">
            <a:avLst/>
          </a:prstGeom>
        </p:spPr>
        <p:txBody>
          <a:bodyPr wrap="square">
            <a:spAutoFit/>
          </a:bodyPr>
          <a:lstStyle/>
          <a:p>
            <a:r>
              <a:rPr lang="de-DE" sz="2400" dirty="0">
                <a:solidFill>
                  <a:schemeClr val="bg1"/>
                </a:solidFill>
                <a:latin typeface="Comic Sans MS" panose="030F0702030302020204" pitchFamily="66" charset="0"/>
              </a:rPr>
              <a:t>Merseburger Dom</a:t>
            </a:r>
          </a:p>
        </p:txBody>
      </p:sp>
    </p:spTree>
    <p:extLst>
      <p:ext uri="{BB962C8B-B14F-4D97-AF65-F5344CB8AC3E}">
        <p14:creationId xmlns:p14="http://schemas.microsoft.com/office/powerpoint/2010/main" val="17562456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7">
            <a:extLst>
              <a:ext uri="{FF2B5EF4-FFF2-40B4-BE49-F238E27FC236}">
                <a16:creationId xmlns:a16="http://schemas.microsoft.com/office/drawing/2014/main" id="{AB60A28A-378A-491D-B104-E29273A8934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77010" y="1296829"/>
            <a:ext cx="6926604" cy="4605653"/>
          </a:xfrm>
          <a:prstGeom prst="rect">
            <a:avLst/>
          </a:prstGeom>
        </p:spPr>
      </p:pic>
    </p:spTree>
    <p:extLst>
      <p:ext uri="{BB962C8B-B14F-4D97-AF65-F5344CB8AC3E}">
        <p14:creationId xmlns:p14="http://schemas.microsoft.com/office/powerpoint/2010/main" val="29779353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8">
            <a:extLst>
              <a:ext uri="{FF2B5EF4-FFF2-40B4-BE49-F238E27FC236}">
                <a16:creationId xmlns:a16="http://schemas.microsoft.com/office/drawing/2014/main" id="{A5487310-7B11-47CC-9BEC-D3CE467D0CB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08919" y="1262569"/>
            <a:ext cx="6914208" cy="4597411"/>
          </a:xfrm>
          <a:prstGeom prst="rect">
            <a:avLst/>
          </a:prstGeom>
        </p:spPr>
      </p:pic>
    </p:spTree>
    <p:extLst>
      <p:ext uri="{BB962C8B-B14F-4D97-AF65-F5344CB8AC3E}">
        <p14:creationId xmlns:p14="http://schemas.microsoft.com/office/powerpoint/2010/main" val="29012107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09">
            <a:extLst>
              <a:ext uri="{FF2B5EF4-FFF2-40B4-BE49-F238E27FC236}">
                <a16:creationId xmlns:a16="http://schemas.microsoft.com/office/drawing/2014/main" id="{0ECC9F97-3BD7-4C7F-9690-07E4D67BFFB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0619784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0">
            <a:extLst>
              <a:ext uri="{FF2B5EF4-FFF2-40B4-BE49-F238E27FC236}">
                <a16:creationId xmlns:a16="http://schemas.microsoft.com/office/drawing/2014/main" id="{EEE0A758-8FDC-4678-AD3A-CA3E7DF383B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18749" y="123317"/>
            <a:ext cx="5054841" cy="6952677"/>
          </a:xfrm>
          <a:prstGeom prst="rect">
            <a:avLst/>
          </a:prstGeom>
        </p:spPr>
      </p:pic>
    </p:spTree>
    <p:extLst>
      <p:ext uri="{BB962C8B-B14F-4D97-AF65-F5344CB8AC3E}">
        <p14:creationId xmlns:p14="http://schemas.microsoft.com/office/powerpoint/2010/main" val="24554880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1">
            <a:extLst>
              <a:ext uri="{FF2B5EF4-FFF2-40B4-BE49-F238E27FC236}">
                <a16:creationId xmlns:a16="http://schemas.microsoft.com/office/drawing/2014/main" id="{AB511631-C781-49DE-A94D-5CC4D3B9C41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
        <p:nvSpPr>
          <p:cNvPr id="5" name="Rechteck 4">
            <a:extLst>
              <a:ext uri="{FF2B5EF4-FFF2-40B4-BE49-F238E27FC236}">
                <a16:creationId xmlns:a16="http://schemas.microsoft.com/office/drawing/2014/main" id="{892D7B26-B41D-4B80-AA74-284F849DA984}"/>
              </a:ext>
            </a:extLst>
          </p:cNvPr>
          <p:cNvSpPr/>
          <p:nvPr/>
        </p:nvSpPr>
        <p:spPr>
          <a:xfrm>
            <a:off x="391208" y="6065197"/>
            <a:ext cx="2120499" cy="830997"/>
          </a:xfrm>
          <a:prstGeom prst="rect">
            <a:avLst/>
          </a:prstGeom>
        </p:spPr>
        <p:txBody>
          <a:bodyPr wrap="square">
            <a:spAutoFit/>
          </a:bodyPr>
          <a:lstStyle/>
          <a:p>
            <a:r>
              <a:rPr lang="de-DE" sz="2400" dirty="0">
                <a:solidFill>
                  <a:schemeClr val="bg1"/>
                </a:solidFill>
                <a:latin typeface="Comic Sans MS" panose="030F0702030302020204" pitchFamily="66" charset="0"/>
              </a:rPr>
              <a:t>Taufstein 1198</a:t>
            </a:r>
          </a:p>
        </p:txBody>
      </p:sp>
    </p:spTree>
    <p:extLst>
      <p:ext uri="{BB962C8B-B14F-4D97-AF65-F5344CB8AC3E}">
        <p14:creationId xmlns:p14="http://schemas.microsoft.com/office/powerpoint/2010/main" val="42732014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5355F9C-D3EA-4A52-B750-D6EA7BC33E54}"/>
              </a:ext>
            </a:extLst>
          </p:cNvPr>
          <p:cNvSpPr/>
          <p:nvPr/>
        </p:nvSpPr>
        <p:spPr>
          <a:xfrm>
            <a:off x="310186" y="182007"/>
            <a:ext cx="5038725" cy="6709529"/>
          </a:xfrm>
          <a:prstGeom prst="rect">
            <a:avLst/>
          </a:prstGeom>
        </p:spPr>
        <p:txBody>
          <a:bodyPr wrap="square">
            <a:spAutoFit/>
          </a:bodyPr>
          <a:lstStyle/>
          <a:p>
            <a:r>
              <a:rPr lang="de-DE" dirty="0">
                <a:solidFill>
                  <a:schemeClr val="bg1"/>
                </a:solidFill>
                <a:latin typeface="Comic Sans MS" panose="030F0702030302020204" pitchFamily="66" charset="0"/>
              </a:rPr>
              <a:t>Merseburger Zaubersprüche </a:t>
            </a:r>
          </a:p>
          <a:p>
            <a:r>
              <a:rPr lang="de-DE" sz="1600" dirty="0">
                <a:solidFill>
                  <a:schemeClr val="bg1"/>
                </a:solidFill>
                <a:latin typeface="Comic Sans MS" panose="030F0702030302020204" pitchFamily="66" charset="0"/>
              </a:rPr>
              <a:t>aus Handschrift 9. </a:t>
            </a:r>
            <a:r>
              <a:rPr lang="de-DE" sz="1600" dirty="0" err="1">
                <a:solidFill>
                  <a:schemeClr val="bg1"/>
                </a:solidFill>
                <a:latin typeface="Comic Sans MS" panose="030F0702030302020204" pitchFamily="66" charset="0"/>
              </a:rPr>
              <a:t>Jh</a:t>
            </a:r>
            <a:r>
              <a:rPr lang="de-DE" sz="1600" dirty="0">
                <a:solidFill>
                  <a:schemeClr val="bg1"/>
                </a:solidFill>
                <a:latin typeface="Comic Sans MS" panose="030F0702030302020204" pitchFamily="66" charset="0"/>
              </a:rPr>
              <a:t>, althochdeutsch, germanisch</a:t>
            </a:r>
          </a:p>
          <a:p>
            <a:endParaRPr lang="de-DE" dirty="0">
              <a:solidFill>
                <a:schemeClr val="bg1"/>
              </a:solidFill>
              <a:latin typeface="Comic Sans MS" panose="030F0702030302020204" pitchFamily="66" charset="0"/>
            </a:endParaRPr>
          </a:p>
          <a:p>
            <a:r>
              <a:rPr lang="de-DE" dirty="0">
                <a:solidFill>
                  <a:schemeClr val="bg1"/>
                </a:solidFill>
                <a:latin typeface="Comic Sans MS" panose="030F0702030302020204" pitchFamily="66" charset="0"/>
              </a:rPr>
              <a:t>Einst setzten sich </a:t>
            </a:r>
            <a:r>
              <a:rPr lang="de-DE" dirty="0" err="1">
                <a:solidFill>
                  <a:schemeClr val="bg1"/>
                </a:solidFill>
                <a:latin typeface="Comic Sans MS" panose="030F0702030302020204" pitchFamily="66" charset="0"/>
              </a:rPr>
              <a:t>Idisen</a:t>
            </a:r>
            <a:r>
              <a:rPr lang="de-DE" dirty="0">
                <a:solidFill>
                  <a:schemeClr val="bg1"/>
                </a:solidFill>
                <a:latin typeface="Comic Sans MS" panose="030F0702030302020204" pitchFamily="66" charset="0"/>
              </a:rPr>
              <a:t>,</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setzten sich hierher...</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Manche hefteten Haft,</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manche hemmten das Heer,</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Einige zerrten an den Fesseln.</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Entspring den Haftbanden,</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entfahr den Feinden!</a:t>
            </a:r>
          </a:p>
          <a:p>
            <a:br>
              <a:rPr lang="de-DE" dirty="0">
                <a:solidFill>
                  <a:schemeClr val="bg1"/>
                </a:solidFill>
                <a:latin typeface="Comic Sans MS" panose="030F0702030302020204" pitchFamily="66" charset="0"/>
              </a:rPr>
            </a:br>
            <a:r>
              <a:rPr lang="de-DE" dirty="0" err="1">
                <a:solidFill>
                  <a:schemeClr val="bg1"/>
                </a:solidFill>
                <a:latin typeface="Comic Sans MS" panose="030F0702030302020204" pitchFamily="66" charset="0"/>
              </a:rPr>
              <a:t>Phol</a:t>
            </a:r>
            <a:r>
              <a:rPr lang="de-DE" dirty="0">
                <a:solidFill>
                  <a:schemeClr val="bg1"/>
                </a:solidFill>
                <a:latin typeface="Comic Sans MS" panose="030F0702030302020204" pitchFamily="66" charset="0"/>
              </a:rPr>
              <a:t> und Wodan ritten ins Holz.</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Da ward dem Fohlen Balders der Fuß verrenkt.</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Da besprach ihn </a:t>
            </a:r>
            <a:r>
              <a:rPr lang="de-DE" dirty="0" err="1">
                <a:solidFill>
                  <a:schemeClr val="bg1"/>
                </a:solidFill>
                <a:latin typeface="Comic Sans MS" panose="030F0702030302020204" pitchFamily="66" charset="0"/>
              </a:rPr>
              <a:t>Sinthgunt</a:t>
            </a:r>
            <a:r>
              <a:rPr lang="de-DE" dirty="0">
                <a:solidFill>
                  <a:schemeClr val="bg1"/>
                </a:solidFill>
                <a:latin typeface="Comic Sans MS" panose="030F0702030302020204" pitchFamily="66" charset="0"/>
              </a:rPr>
              <a:t> [und] Sunna,</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ihre Schwester,</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Da besprach ihn Frija [und] </a:t>
            </a:r>
            <a:r>
              <a:rPr lang="de-DE" dirty="0" err="1">
                <a:solidFill>
                  <a:schemeClr val="bg1"/>
                </a:solidFill>
                <a:latin typeface="Comic Sans MS" panose="030F0702030302020204" pitchFamily="66" charset="0"/>
              </a:rPr>
              <a:t>Volla</a:t>
            </a:r>
            <a:r>
              <a:rPr lang="de-DE" dirty="0">
                <a:solidFill>
                  <a:schemeClr val="bg1"/>
                </a:solidFill>
                <a:latin typeface="Comic Sans MS" panose="030F0702030302020204" pitchFamily="66" charset="0"/>
              </a:rPr>
              <a:t>,</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ihre Schwester,</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Da besprach ihn Wodan,</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wie [nur] er es verstand:</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So Knochenrenke wie Blutrenke</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Wie Gliedrenke:</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Bein zu Bein, Blut zu Blut,</a:t>
            </a: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Glied zu Gliedern, als ob geleimt sie seien!</a:t>
            </a:r>
          </a:p>
        </p:txBody>
      </p:sp>
      <p:pic>
        <p:nvPicPr>
          <p:cNvPr id="4" name="Grafik 3">
            <a:extLst>
              <a:ext uri="{FF2B5EF4-FFF2-40B4-BE49-F238E27FC236}">
                <a16:creationId xmlns:a16="http://schemas.microsoft.com/office/drawing/2014/main" id="{73A382DF-9833-47CF-B2CE-E36C97FDE4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4577" y="368003"/>
            <a:ext cx="3525901" cy="5592960"/>
          </a:xfrm>
          <a:prstGeom prst="rect">
            <a:avLst/>
          </a:prstGeom>
        </p:spPr>
      </p:pic>
      <p:sp>
        <p:nvSpPr>
          <p:cNvPr id="7" name="Rechteck 6">
            <a:extLst>
              <a:ext uri="{FF2B5EF4-FFF2-40B4-BE49-F238E27FC236}">
                <a16:creationId xmlns:a16="http://schemas.microsoft.com/office/drawing/2014/main" id="{5D34BB20-7DD0-449D-B02F-8BFA7A9EDE39}"/>
              </a:ext>
            </a:extLst>
          </p:cNvPr>
          <p:cNvSpPr/>
          <p:nvPr/>
        </p:nvSpPr>
        <p:spPr>
          <a:xfrm>
            <a:off x="5684577" y="6184979"/>
            <a:ext cx="3525901" cy="646331"/>
          </a:xfrm>
          <a:prstGeom prst="rect">
            <a:avLst/>
          </a:prstGeom>
        </p:spPr>
        <p:txBody>
          <a:bodyPr wrap="square">
            <a:spAutoFit/>
          </a:bodyPr>
          <a:lstStyle/>
          <a:p>
            <a:r>
              <a:rPr lang="de-DE" dirty="0">
                <a:solidFill>
                  <a:schemeClr val="bg1"/>
                </a:solidFill>
                <a:latin typeface="Comic Sans MS" panose="030F0702030302020204" pitchFamily="66" charset="0"/>
              </a:rPr>
              <a:t>Faksimile der Merseburger Zaubersprüche im Dom</a:t>
            </a:r>
          </a:p>
        </p:txBody>
      </p:sp>
    </p:spTree>
    <p:extLst>
      <p:ext uri="{BB962C8B-B14F-4D97-AF65-F5344CB8AC3E}">
        <p14:creationId xmlns:p14="http://schemas.microsoft.com/office/powerpoint/2010/main" val="35578736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2">
            <a:extLst>
              <a:ext uri="{FF2B5EF4-FFF2-40B4-BE49-F238E27FC236}">
                <a16:creationId xmlns:a16="http://schemas.microsoft.com/office/drawing/2014/main" id="{624068E0-52C8-40F8-88D4-643E59E0DC7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151491" y="-449958"/>
            <a:ext cx="14383627" cy="8099227"/>
          </a:xfrm>
          <a:prstGeom prst="rect">
            <a:avLst/>
          </a:prstGeom>
        </p:spPr>
      </p:pic>
    </p:spTree>
    <p:extLst>
      <p:ext uri="{BB962C8B-B14F-4D97-AF65-F5344CB8AC3E}">
        <p14:creationId xmlns:p14="http://schemas.microsoft.com/office/powerpoint/2010/main" val="251811230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4">
            <a:extLst>
              <a:ext uri="{FF2B5EF4-FFF2-40B4-BE49-F238E27FC236}">
                <a16:creationId xmlns:a16="http://schemas.microsoft.com/office/drawing/2014/main" id="{3EC8B9D3-74C3-4E8F-A3C0-A7923FABCCE2}"/>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44875" y="142658"/>
            <a:ext cx="7190874" cy="6913995"/>
          </a:xfrm>
          <a:prstGeom prst="rect">
            <a:avLst/>
          </a:prstGeom>
        </p:spPr>
      </p:pic>
    </p:spTree>
    <p:extLst>
      <p:ext uri="{BB962C8B-B14F-4D97-AF65-F5344CB8AC3E}">
        <p14:creationId xmlns:p14="http://schemas.microsoft.com/office/powerpoint/2010/main" val="30043003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3">
            <a:extLst>
              <a:ext uri="{FF2B5EF4-FFF2-40B4-BE49-F238E27FC236}">
                <a16:creationId xmlns:a16="http://schemas.microsoft.com/office/drawing/2014/main" id="{C7FADB06-1512-4F73-8833-BFC3A03ABBF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424582" y="153065"/>
            <a:ext cx="7231459" cy="6893182"/>
          </a:xfrm>
          <a:prstGeom prst="rect">
            <a:avLst/>
          </a:prstGeom>
        </p:spPr>
      </p:pic>
    </p:spTree>
    <p:extLst>
      <p:ext uri="{BB962C8B-B14F-4D97-AF65-F5344CB8AC3E}">
        <p14:creationId xmlns:p14="http://schemas.microsoft.com/office/powerpoint/2010/main" val="361045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2014 Görlitz- Erfurt 024">
            <a:extLst>
              <a:ext uri="{FF2B5EF4-FFF2-40B4-BE49-F238E27FC236}">
                <a16:creationId xmlns:a16="http://schemas.microsoft.com/office/drawing/2014/main" id="{ECABC022-CDD7-4201-9D25-812B23D2D22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302611" y="300567"/>
            <a:ext cx="4686834" cy="3116381"/>
          </a:xfrm>
          <a:prstGeom prst="rect">
            <a:avLst/>
          </a:prstGeom>
        </p:spPr>
      </p:pic>
      <p:pic>
        <p:nvPicPr>
          <p:cNvPr id="3" name="Grafik 2" descr="2014 Görlitz- Erfurt 023">
            <a:extLst>
              <a:ext uri="{FF2B5EF4-FFF2-40B4-BE49-F238E27FC236}">
                <a16:creationId xmlns:a16="http://schemas.microsoft.com/office/drawing/2014/main" id="{57B2565A-FFA3-4608-A4FB-A90141333DC9}"/>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4015668" y="3782378"/>
            <a:ext cx="4983044" cy="3313337"/>
          </a:xfrm>
          <a:prstGeom prst="rect">
            <a:avLst/>
          </a:prstGeom>
        </p:spPr>
      </p:pic>
    </p:spTree>
    <p:extLst>
      <p:ext uri="{BB962C8B-B14F-4D97-AF65-F5344CB8AC3E}">
        <p14:creationId xmlns:p14="http://schemas.microsoft.com/office/powerpoint/2010/main" val="224453821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5">
            <a:extLst>
              <a:ext uri="{FF2B5EF4-FFF2-40B4-BE49-F238E27FC236}">
                <a16:creationId xmlns:a16="http://schemas.microsoft.com/office/drawing/2014/main" id="{3530EDAD-BF2E-415D-B8FD-0549CD2522A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520398" y="-16276"/>
            <a:ext cx="9039828" cy="7231864"/>
          </a:xfrm>
          <a:prstGeom prst="rect">
            <a:avLst/>
          </a:prstGeom>
        </p:spPr>
      </p:pic>
    </p:spTree>
    <p:extLst>
      <p:ext uri="{BB962C8B-B14F-4D97-AF65-F5344CB8AC3E}">
        <p14:creationId xmlns:p14="http://schemas.microsoft.com/office/powerpoint/2010/main" val="22838580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7">
            <a:extLst>
              <a:ext uri="{FF2B5EF4-FFF2-40B4-BE49-F238E27FC236}">
                <a16:creationId xmlns:a16="http://schemas.microsoft.com/office/drawing/2014/main" id="{0F0DEBFE-BC9F-4045-AABE-64D498C0242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298784" y="291056"/>
            <a:ext cx="3889093" cy="6908257"/>
          </a:xfrm>
          <a:prstGeom prst="rect">
            <a:avLst/>
          </a:prstGeom>
        </p:spPr>
      </p:pic>
      <p:sp>
        <p:nvSpPr>
          <p:cNvPr id="4" name="Rechteck 3">
            <a:extLst>
              <a:ext uri="{FF2B5EF4-FFF2-40B4-BE49-F238E27FC236}">
                <a16:creationId xmlns:a16="http://schemas.microsoft.com/office/drawing/2014/main" id="{16363A12-1BF2-415F-98A6-E67AA2FF3344}"/>
              </a:ext>
            </a:extLst>
          </p:cNvPr>
          <p:cNvSpPr/>
          <p:nvPr/>
        </p:nvSpPr>
        <p:spPr>
          <a:xfrm>
            <a:off x="425933" y="4410018"/>
            <a:ext cx="2409865" cy="2308324"/>
          </a:xfrm>
          <a:prstGeom prst="rect">
            <a:avLst/>
          </a:prstGeom>
        </p:spPr>
        <p:txBody>
          <a:bodyPr wrap="square">
            <a:spAutoFit/>
          </a:bodyPr>
          <a:lstStyle/>
          <a:p>
            <a:r>
              <a:rPr lang="de-DE" sz="2400" dirty="0">
                <a:solidFill>
                  <a:schemeClr val="bg1"/>
                </a:solidFill>
                <a:latin typeface="Comic Sans MS" panose="030F0702030302020204" pitchFamily="66" charset="0"/>
              </a:rPr>
              <a:t>Am Chorgestühl</a:t>
            </a:r>
          </a:p>
          <a:p>
            <a:endParaRPr lang="de-DE" sz="2400" dirty="0">
              <a:solidFill>
                <a:schemeClr val="bg1"/>
              </a:solidFill>
              <a:latin typeface="Comic Sans MS" panose="030F0702030302020204" pitchFamily="66" charset="0"/>
            </a:endParaRPr>
          </a:p>
          <a:p>
            <a:r>
              <a:rPr lang="de-DE" sz="2400" dirty="0">
                <a:solidFill>
                  <a:schemeClr val="bg1"/>
                </a:solidFill>
                <a:latin typeface="Comic Sans MS" panose="030F0702030302020204" pitchFamily="66" charset="0"/>
              </a:rPr>
              <a:t>Himmelfahrt- materialistisch….</a:t>
            </a:r>
          </a:p>
        </p:txBody>
      </p:sp>
    </p:spTree>
    <p:extLst>
      <p:ext uri="{BB962C8B-B14F-4D97-AF65-F5344CB8AC3E}">
        <p14:creationId xmlns:p14="http://schemas.microsoft.com/office/powerpoint/2010/main" val="45751392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18">
            <a:extLst>
              <a:ext uri="{FF2B5EF4-FFF2-40B4-BE49-F238E27FC236}">
                <a16:creationId xmlns:a16="http://schemas.microsoft.com/office/drawing/2014/main" id="{05986924-CBAB-4DD8-BD32-96046B5742D0}"/>
              </a:ext>
            </a:extLst>
          </p:cNvPr>
          <p:cNvPicPr>
            <a:picLocks noGrp="1" noChangeAspect="1"/>
          </p:cNvPicPr>
          <p:nvPr isPhoto="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071697" y="205549"/>
            <a:ext cx="3937230" cy="6831859"/>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36179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0">
            <a:extLst>
              <a:ext uri="{FF2B5EF4-FFF2-40B4-BE49-F238E27FC236}">
                <a16:creationId xmlns:a16="http://schemas.microsoft.com/office/drawing/2014/main" id="{8A919E6A-CFF3-4BDD-951F-CA6083431CF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6086077" y="356971"/>
            <a:ext cx="3057923" cy="3032650"/>
          </a:xfrm>
          <a:prstGeom prst="rect">
            <a:avLst/>
          </a:prstGeom>
        </p:spPr>
      </p:pic>
      <p:sp>
        <p:nvSpPr>
          <p:cNvPr id="2" name="Textfeld 1">
            <a:extLst>
              <a:ext uri="{FF2B5EF4-FFF2-40B4-BE49-F238E27FC236}">
                <a16:creationId xmlns:a16="http://schemas.microsoft.com/office/drawing/2014/main" id="{96223345-82BF-4D6E-A812-C2F85659B329}"/>
              </a:ext>
            </a:extLst>
          </p:cNvPr>
          <p:cNvSpPr txBox="1"/>
          <p:nvPr/>
        </p:nvSpPr>
        <p:spPr>
          <a:xfrm>
            <a:off x="439838" y="356971"/>
            <a:ext cx="4514126" cy="6186309"/>
          </a:xfrm>
          <a:prstGeom prst="rect">
            <a:avLst/>
          </a:prstGeom>
          <a:noFill/>
        </p:spPr>
        <p:txBody>
          <a:bodyPr wrap="square" rtlCol="0">
            <a:spAutoFit/>
          </a:bodyPr>
          <a:lstStyle/>
          <a:p>
            <a:r>
              <a:rPr lang="de-DE" dirty="0">
                <a:solidFill>
                  <a:schemeClr val="bg1"/>
                </a:solidFill>
                <a:latin typeface="Comic Sans MS" panose="030F0702030302020204" pitchFamily="66" charset="0"/>
              </a:rPr>
              <a:t>Der Sage nach ließ der im 15. Jahrhundert in Merseburg regierende Bischof Thilo von Trotha seinen treuen Diener hinrichten, weil dieser in den Verdacht geraten war, seinem Herren einen wertvollen Ring gestohlen zu haben. Nach längerer Zeit wurde bei Dacharbeiten am Merseburger Schloss der Ring in einem Rabennest entdeckt. </a:t>
            </a:r>
            <a:br>
              <a:rPr lang="de-DE" dirty="0">
                <a:solidFill>
                  <a:schemeClr val="bg1"/>
                </a:solidFill>
                <a:latin typeface="Comic Sans MS" panose="030F0702030302020204" pitchFamily="66" charset="0"/>
              </a:rPr>
            </a:b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Zur Mahnung, niemals im Jähzorn zu richten, ließ Thilo von Trotha einen Raben in Gefangenschaft nehmen. Aus Reue änderte er sein Familienwappen und übernahm einen Raben mit einem goldenen Ring im Schnabel in sein Schild.</a:t>
            </a:r>
            <a:br>
              <a:rPr lang="de-DE" dirty="0">
                <a:solidFill>
                  <a:schemeClr val="bg1"/>
                </a:solidFill>
                <a:latin typeface="Comic Sans MS" panose="030F0702030302020204" pitchFamily="66" charset="0"/>
              </a:rPr>
            </a:br>
            <a:br>
              <a:rPr lang="de-DE" dirty="0">
                <a:solidFill>
                  <a:schemeClr val="bg1"/>
                </a:solidFill>
                <a:latin typeface="Comic Sans MS" panose="030F0702030302020204" pitchFamily="66" charset="0"/>
              </a:rPr>
            </a:br>
            <a:r>
              <a:rPr lang="de-DE" dirty="0">
                <a:solidFill>
                  <a:schemeClr val="bg1"/>
                </a:solidFill>
                <a:latin typeface="Comic Sans MS" panose="030F0702030302020204" pitchFamily="66" charset="0"/>
              </a:rPr>
              <a:t>Seither wurde das Wappen mit dem Raben, der einen Ring im Schnabel trägt, an vielen öffentlichen Bauwerken angebracht. Noch heute lebt ein Rabenpärchen im Merseburger Schloss.</a:t>
            </a:r>
          </a:p>
        </p:txBody>
      </p:sp>
      <p:pic>
        <p:nvPicPr>
          <p:cNvPr id="4" name="Grafik 3" descr="2014 Görlitz- Erfurt 227">
            <a:extLst>
              <a:ext uri="{FF2B5EF4-FFF2-40B4-BE49-F238E27FC236}">
                <a16:creationId xmlns:a16="http://schemas.microsoft.com/office/drawing/2014/main" id="{05299B2E-900D-4AEE-8F9D-B3DBD362FFE1}"/>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rot="5400000">
            <a:off x="6098713" y="3587019"/>
            <a:ext cx="3032649" cy="3057923"/>
          </a:xfrm>
          <a:prstGeom prst="rect">
            <a:avLst/>
          </a:prstGeom>
        </p:spPr>
      </p:pic>
    </p:spTree>
    <p:extLst>
      <p:ext uri="{BB962C8B-B14F-4D97-AF65-F5344CB8AC3E}">
        <p14:creationId xmlns:p14="http://schemas.microsoft.com/office/powerpoint/2010/main" val="68876128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1">
            <a:extLst>
              <a:ext uri="{FF2B5EF4-FFF2-40B4-BE49-F238E27FC236}">
                <a16:creationId xmlns:a16="http://schemas.microsoft.com/office/drawing/2014/main" id="{84EBE836-0A27-4869-9344-86710DC0FD7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6" cy="7199313"/>
          </a:xfrm>
          <a:prstGeom prst="rect">
            <a:avLst/>
          </a:prstGeom>
        </p:spPr>
      </p:pic>
    </p:spTree>
    <p:extLst>
      <p:ext uri="{BB962C8B-B14F-4D97-AF65-F5344CB8AC3E}">
        <p14:creationId xmlns:p14="http://schemas.microsoft.com/office/powerpoint/2010/main" val="113852984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2">
            <a:extLst>
              <a:ext uri="{FF2B5EF4-FFF2-40B4-BE49-F238E27FC236}">
                <a16:creationId xmlns:a16="http://schemas.microsoft.com/office/drawing/2014/main" id="{8CE2C056-EE78-4319-966F-DC445CE11B83}"/>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0080625" cy="7199314"/>
          </a:xfrm>
          <a:prstGeom prst="rect">
            <a:avLst/>
          </a:prstGeom>
        </p:spPr>
      </p:pic>
    </p:spTree>
    <p:extLst>
      <p:ext uri="{BB962C8B-B14F-4D97-AF65-F5344CB8AC3E}">
        <p14:creationId xmlns:p14="http://schemas.microsoft.com/office/powerpoint/2010/main" val="340338450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3">
            <a:extLst>
              <a:ext uri="{FF2B5EF4-FFF2-40B4-BE49-F238E27FC236}">
                <a16:creationId xmlns:a16="http://schemas.microsoft.com/office/drawing/2014/main" id="{3089D1D1-D4FB-4B14-8C15-CC263AC20A0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678783" y="1274547"/>
            <a:ext cx="6936581" cy="4612287"/>
          </a:xfrm>
          <a:prstGeom prst="rect">
            <a:avLst/>
          </a:prstGeom>
        </p:spPr>
      </p:pic>
    </p:spTree>
    <p:extLst>
      <p:ext uri="{BB962C8B-B14F-4D97-AF65-F5344CB8AC3E}">
        <p14:creationId xmlns:p14="http://schemas.microsoft.com/office/powerpoint/2010/main" val="35317550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4">
            <a:extLst>
              <a:ext uri="{FF2B5EF4-FFF2-40B4-BE49-F238E27FC236}">
                <a16:creationId xmlns:a16="http://schemas.microsoft.com/office/drawing/2014/main" id="{BC7A1B60-0D7B-4E13-AD4D-08E05F8BDE9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Tree>
    <p:extLst>
      <p:ext uri="{BB962C8B-B14F-4D97-AF65-F5344CB8AC3E}">
        <p14:creationId xmlns:p14="http://schemas.microsoft.com/office/powerpoint/2010/main" val="36199453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5">
            <a:extLst>
              <a:ext uri="{FF2B5EF4-FFF2-40B4-BE49-F238E27FC236}">
                <a16:creationId xmlns:a16="http://schemas.microsoft.com/office/drawing/2014/main" id="{07D6A94E-676F-488C-88FB-BFB6A62317B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595436" y="1474657"/>
            <a:ext cx="6610641" cy="4395562"/>
          </a:xfrm>
          <a:prstGeom prst="rect">
            <a:avLst/>
          </a:prstGeom>
        </p:spPr>
      </p:pic>
      <p:pic>
        <p:nvPicPr>
          <p:cNvPr id="4" name="Grafik 3" descr="2014 Görlitz- Erfurt 226">
            <a:extLst>
              <a:ext uri="{FF2B5EF4-FFF2-40B4-BE49-F238E27FC236}">
                <a16:creationId xmlns:a16="http://schemas.microsoft.com/office/drawing/2014/main" id="{78534FAB-C34D-444C-BF83-F4D9236C3286}"/>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5400000">
            <a:off x="4793295" y="1901210"/>
            <a:ext cx="5327626" cy="3542457"/>
          </a:xfrm>
          <a:prstGeom prst="rect">
            <a:avLst/>
          </a:prstGeom>
        </p:spPr>
      </p:pic>
    </p:spTree>
    <p:extLst>
      <p:ext uri="{BB962C8B-B14F-4D97-AF65-F5344CB8AC3E}">
        <p14:creationId xmlns:p14="http://schemas.microsoft.com/office/powerpoint/2010/main" val="243491250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9">
            <a:extLst>
              <a:ext uri="{FF2B5EF4-FFF2-40B4-BE49-F238E27FC236}">
                <a16:creationId xmlns:a16="http://schemas.microsoft.com/office/drawing/2014/main" id="{47C98961-52AD-4CD3-83FD-089BF17ACC3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245852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5">
            <a:extLst>
              <a:ext uri="{FF2B5EF4-FFF2-40B4-BE49-F238E27FC236}">
                <a16:creationId xmlns:a16="http://schemas.microsoft.com/office/drawing/2014/main" id="{C81764AE-6134-47F8-934E-6C4A4B287B5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
            <a:ext cx="10080625" cy="7199312"/>
          </a:xfrm>
          <a:prstGeom prst="rect">
            <a:avLst/>
          </a:prstGeom>
        </p:spPr>
      </p:pic>
      <p:sp>
        <p:nvSpPr>
          <p:cNvPr id="2" name="Textfeld 1">
            <a:extLst>
              <a:ext uri="{FF2B5EF4-FFF2-40B4-BE49-F238E27FC236}">
                <a16:creationId xmlns:a16="http://schemas.microsoft.com/office/drawing/2014/main" id="{FD7C4CE7-0EA5-4AD4-8780-2AD39BF5B198}"/>
              </a:ext>
            </a:extLst>
          </p:cNvPr>
          <p:cNvSpPr txBox="1"/>
          <p:nvPr/>
        </p:nvSpPr>
        <p:spPr>
          <a:xfrm>
            <a:off x="6290132" y="6482714"/>
            <a:ext cx="2693366" cy="528478"/>
          </a:xfrm>
          <a:prstGeom prst="rect">
            <a:avLst/>
          </a:prstGeom>
          <a:noFill/>
        </p:spPr>
        <p:txBody>
          <a:bodyPr wrap="none" rtlCol="0">
            <a:spAutoFit/>
          </a:bodyPr>
          <a:lstStyle/>
          <a:p>
            <a:r>
              <a:rPr lang="de-DE" sz="2834" dirty="0">
                <a:latin typeface="Comic Sans MS" panose="030F0702030302020204" pitchFamily="66" charset="0"/>
              </a:rPr>
              <a:t>Neues Rathaus</a:t>
            </a:r>
          </a:p>
        </p:txBody>
      </p:sp>
    </p:spTree>
    <p:extLst>
      <p:ext uri="{BB962C8B-B14F-4D97-AF65-F5344CB8AC3E}">
        <p14:creationId xmlns:p14="http://schemas.microsoft.com/office/powerpoint/2010/main" val="9939404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28">
            <a:extLst>
              <a:ext uri="{FF2B5EF4-FFF2-40B4-BE49-F238E27FC236}">
                <a16:creationId xmlns:a16="http://schemas.microsoft.com/office/drawing/2014/main" id="{07BECD31-474D-445D-A83B-5941D0F35EA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Tree>
    <p:extLst>
      <p:ext uri="{BB962C8B-B14F-4D97-AF65-F5344CB8AC3E}">
        <p14:creationId xmlns:p14="http://schemas.microsoft.com/office/powerpoint/2010/main" val="23265197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1">
            <a:extLst>
              <a:ext uri="{FF2B5EF4-FFF2-40B4-BE49-F238E27FC236}">
                <a16:creationId xmlns:a16="http://schemas.microsoft.com/office/drawing/2014/main" id="{C2A88549-2518-4946-A8FD-D9F3383BFE4F}"/>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Rechteck 3">
            <a:extLst>
              <a:ext uri="{FF2B5EF4-FFF2-40B4-BE49-F238E27FC236}">
                <a16:creationId xmlns:a16="http://schemas.microsoft.com/office/drawing/2014/main" id="{CACCB5B6-15A9-4DC0-899C-B2A59C8B2E54}"/>
              </a:ext>
            </a:extLst>
          </p:cNvPr>
          <p:cNvSpPr/>
          <p:nvPr/>
        </p:nvSpPr>
        <p:spPr>
          <a:xfrm>
            <a:off x="414357" y="5955840"/>
            <a:ext cx="5859121" cy="954107"/>
          </a:xfrm>
          <a:prstGeom prst="rect">
            <a:avLst/>
          </a:prstGeom>
        </p:spPr>
        <p:txBody>
          <a:bodyPr wrap="square">
            <a:spAutoFit/>
          </a:bodyPr>
          <a:lstStyle/>
          <a:p>
            <a:r>
              <a:rPr lang="de-DE" sz="2800" dirty="0">
                <a:solidFill>
                  <a:schemeClr val="bg1"/>
                </a:solidFill>
                <a:latin typeface="Comic Sans MS" panose="030F0702030302020204" pitchFamily="66" charset="0"/>
              </a:rPr>
              <a:t>Geiseltalsee</a:t>
            </a:r>
          </a:p>
          <a:p>
            <a:r>
              <a:rPr lang="de-DE" sz="2800" dirty="0">
                <a:solidFill>
                  <a:schemeClr val="bg1"/>
                </a:solidFill>
                <a:latin typeface="Comic Sans MS" panose="030F0702030302020204" pitchFamily="66" charset="0"/>
              </a:rPr>
              <a:t>- Altes Braunkohlerevier </a:t>
            </a:r>
          </a:p>
        </p:txBody>
      </p:sp>
    </p:spTree>
    <p:extLst>
      <p:ext uri="{BB962C8B-B14F-4D97-AF65-F5344CB8AC3E}">
        <p14:creationId xmlns:p14="http://schemas.microsoft.com/office/powerpoint/2010/main" val="229618580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0">
            <a:extLst>
              <a:ext uri="{FF2B5EF4-FFF2-40B4-BE49-F238E27FC236}">
                <a16:creationId xmlns:a16="http://schemas.microsoft.com/office/drawing/2014/main" id="{528A5718-5C34-44E9-A116-2EC75A092FC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419762097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4 Görlitz- Erfurt 230">
            <a:extLst>
              <a:ext uri="{FF2B5EF4-FFF2-40B4-BE49-F238E27FC236}">
                <a16:creationId xmlns:a16="http://schemas.microsoft.com/office/drawing/2014/main" id="{79DE5CFF-5AC8-4A53-9A1E-E7DEBFFF5A1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9819" cy="7199313"/>
          </a:xfrm>
          <a:prstGeom prst="rect">
            <a:avLst/>
          </a:prstGeom>
        </p:spPr>
      </p:pic>
    </p:spTree>
    <p:extLst>
      <p:ext uri="{BB962C8B-B14F-4D97-AF65-F5344CB8AC3E}">
        <p14:creationId xmlns:p14="http://schemas.microsoft.com/office/powerpoint/2010/main" val="304996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2">
            <a:extLst>
              <a:ext uri="{FF2B5EF4-FFF2-40B4-BE49-F238E27FC236}">
                <a16:creationId xmlns:a16="http://schemas.microsoft.com/office/drawing/2014/main" id="{8A2E83F5-86B3-46A6-8722-5F9BA63AE3AD}"/>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2" name="Textfeld 1">
            <a:extLst>
              <a:ext uri="{FF2B5EF4-FFF2-40B4-BE49-F238E27FC236}">
                <a16:creationId xmlns:a16="http://schemas.microsoft.com/office/drawing/2014/main" id="{C66166DA-607C-4791-B1A7-AEB67D515CD5}"/>
              </a:ext>
            </a:extLst>
          </p:cNvPr>
          <p:cNvSpPr txBox="1"/>
          <p:nvPr/>
        </p:nvSpPr>
        <p:spPr>
          <a:xfrm>
            <a:off x="208345" y="5513906"/>
            <a:ext cx="8634714" cy="1569660"/>
          </a:xfrm>
          <a:prstGeom prst="rect">
            <a:avLst/>
          </a:prstGeom>
          <a:noFill/>
        </p:spPr>
        <p:txBody>
          <a:bodyPr wrap="square" rtlCol="0">
            <a:spAutoFit/>
          </a:bodyPr>
          <a:lstStyle/>
          <a:p>
            <a:r>
              <a:rPr lang="de-DE" sz="2400" dirty="0">
                <a:solidFill>
                  <a:schemeClr val="bg1"/>
                </a:solidFill>
                <a:latin typeface="Comic Sans MS" panose="030F0702030302020204" pitchFamily="66" charset="0"/>
              </a:rPr>
              <a:t>Nach einer ca. einstündigen Fahrt über einen Hügel ändern sich Landschaft und Dörfer radikal:</a:t>
            </a:r>
          </a:p>
          <a:p>
            <a:r>
              <a:rPr lang="de-DE" sz="2400" dirty="0">
                <a:solidFill>
                  <a:schemeClr val="bg1"/>
                </a:solidFill>
                <a:latin typeface="Comic Sans MS" panose="030F0702030302020204" pitchFamily="66" charset="0"/>
              </a:rPr>
              <a:t>Von den spröden Ackerbauerdörfern zu den eher lieblich wirkenden Weindörfern an der Unstrut</a:t>
            </a:r>
          </a:p>
        </p:txBody>
      </p:sp>
      <p:sp>
        <p:nvSpPr>
          <p:cNvPr id="4" name="Textfeld 3">
            <a:extLst>
              <a:ext uri="{FF2B5EF4-FFF2-40B4-BE49-F238E27FC236}">
                <a16:creationId xmlns:a16="http://schemas.microsoft.com/office/drawing/2014/main" id="{B480A5CC-7428-4473-A01E-EA15B75B027E}"/>
              </a:ext>
            </a:extLst>
          </p:cNvPr>
          <p:cNvSpPr txBox="1"/>
          <p:nvPr/>
        </p:nvSpPr>
        <p:spPr>
          <a:xfrm>
            <a:off x="7697164" y="243068"/>
            <a:ext cx="1939955" cy="584775"/>
          </a:xfrm>
          <a:prstGeom prst="rect">
            <a:avLst/>
          </a:prstGeom>
          <a:noFill/>
        </p:spPr>
        <p:txBody>
          <a:bodyPr wrap="none" rtlCol="0">
            <a:spAutoFit/>
          </a:bodyPr>
          <a:lstStyle/>
          <a:p>
            <a:r>
              <a:rPr lang="de-DE" sz="3200" dirty="0">
                <a:latin typeface="Comic Sans MS" panose="030F0702030302020204" pitchFamily="66" charset="0"/>
              </a:rPr>
              <a:t>Freyburg</a:t>
            </a:r>
          </a:p>
        </p:txBody>
      </p:sp>
    </p:spTree>
    <p:extLst>
      <p:ext uri="{BB962C8B-B14F-4D97-AF65-F5344CB8AC3E}">
        <p14:creationId xmlns:p14="http://schemas.microsoft.com/office/powerpoint/2010/main" val="73356316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3">
            <a:extLst>
              <a:ext uri="{FF2B5EF4-FFF2-40B4-BE49-F238E27FC236}">
                <a16:creationId xmlns:a16="http://schemas.microsoft.com/office/drawing/2014/main" id="{247D8DD8-A70A-4660-A862-E77EC96E99B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2087"/>
            <a:ext cx="10080625" cy="7211400"/>
          </a:xfrm>
          <a:prstGeom prst="rect">
            <a:avLst/>
          </a:prstGeom>
        </p:spPr>
      </p:pic>
    </p:spTree>
    <p:extLst>
      <p:ext uri="{BB962C8B-B14F-4D97-AF65-F5344CB8AC3E}">
        <p14:creationId xmlns:p14="http://schemas.microsoft.com/office/powerpoint/2010/main" val="20094542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5">
            <a:extLst>
              <a:ext uri="{FF2B5EF4-FFF2-40B4-BE49-F238E27FC236}">
                <a16:creationId xmlns:a16="http://schemas.microsoft.com/office/drawing/2014/main" id="{BDBAF9D1-D2F9-400B-90DA-B8436E12D3A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096180" cy="7199313"/>
          </a:xfrm>
          <a:prstGeom prst="rect">
            <a:avLst/>
          </a:prstGeom>
        </p:spPr>
      </p:pic>
    </p:spTree>
    <p:extLst>
      <p:ext uri="{BB962C8B-B14F-4D97-AF65-F5344CB8AC3E}">
        <p14:creationId xmlns:p14="http://schemas.microsoft.com/office/powerpoint/2010/main" val="260109789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7">
            <a:extLst>
              <a:ext uri="{FF2B5EF4-FFF2-40B4-BE49-F238E27FC236}">
                <a16:creationId xmlns:a16="http://schemas.microsoft.com/office/drawing/2014/main" id="{5849435B-BBD1-4D2E-84C8-CFC98B05E6F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r="-7702" b="-2091"/>
          <a:stretch/>
        </p:blipFill>
        <p:spPr>
          <a:xfrm>
            <a:off x="0" y="0"/>
            <a:ext cx="10857054" cy="7349784"/>
          </a:xfrm>
          <a:prstGeom prst="rect">
            <a:avLst/>
          </a:prstGeom>
        </p:spPr>
      </p:pic>
      <p:sp>
        <p:nvSpPr>
          <p:cNvPr id="2" name="Textfeld 1">
            <a:extLst>
              <a:ext uri="{FF2B5EF4-FFF2-40B4-BE49-F238E27FC236}">
                <a16:creationId xmlns:a16="http://schemas.microsoft.com/office/drawing/2014/main" id="{80749DB8-CB81-4ED2-A6D4-81FCF914485B}"/>
              </a:ext>
            </a:extLst>
          </p:cNvPr>
          <p:cNvSpPr txBox="1"/>
          <p:nvPr/>
        </p:nvSpPr>
        <p:spPr>
          <a:xfrm>
            <a:off x="289367" y="6261903"/>
            <a:ext cx="4491935"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Der Dom von Freyburg</a:t>
            </a:r>
          </a:p>
        </p:txBody>
      </p:sp>
    </p:spTree>
    <p:extLst>
      <p:ext uri="{BB962C8B-B14F-4D97-AF65-F5344CB8AC3E}">
        <p14:creationId xmlns:p14="http://schemas.microsoft.com/office/powerpoint/2010/main" val="6703765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6">
            <a:extLst>
              <a:ext uri="{FF2B5EF4-FFF2-40B4-BE49-F238E27FC236}">
                <a16:creationId xmlns:a16="http://schemas.microsoft.com/office/drawing/2014/main" id="{5FF707EE-358D-4301-BB47-A25BF745080E}"/>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Tree>
    <p:extLst>
      <p:ext uri="{BB962C8B-B14F-4D97-AF65-F5344CB8AC3E}">
        <p14:creationId xmlns:p14="http://schemas.microsoft.com/office/powerpoint/2010/main" val="31634909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9">
            <a:extLst>
              <a:ext uri="{FF2B5EF4-FFF2-40B4-BE49-F238E27FC236}">
                <a16:creationId xmlns:a16="http://schemas.microsoft.com/office/drawing/2014/main" id="{CE4643D0-64EF-4430-9F45-B8C4B791D31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
        <p:nvSpPr>
          <p:cNvPr id="5" name="Textfeld 4">
            <a:extLst>
              <a:ext uri="{FF2B5EF4-FFF2-40B4-BE49-F238E27FC236}">
                <a16:creationId xmlns:a16="http://schemas.microsoft.com/office/drawing/2014/main" id="{5A4D248E-E34E-40F2-B54E-7983CC56BE44}"/>
              </a:ext>
            </a:extLst>
          </p:cNvPr>
          <p:cNvSpPr txBox="1"/>
          <p:nvPr/>
        </p:nvSpPr>
        <p:spPr>
          <a:xfrm>
            <a:off x="613458" y="6261903"/>
            <a:ext cx="2460930"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Die Unstrut</a:t>
            </a:r>
          </a:p>
        </p:txBody>
      </p:sp>
    </p:spTree>
    <p:extLst>
      <p:ext uri="{BB962C8B-B14F-4D97-AF65-F5344CB8AC3E}">
        <p14:creationId xmlns:p14="http://schemas.microsoft.com/office/powerpoint/2010/main" val="3540475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7">
            <a:extLst>
              <a:ext uri="{FF2B5EF4-FFF2-40B4-BE49-F238E27FC236}">
                <a16:creationId xmlns:a16="http://schemas.microsoft.com/office/drawing/2014/main" id="{27027F4D-06EE-4AB7-8C79-8B9F6E40D28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83930" y="1206173"/>
            <a:ext cx="7199313" cy="4786984"/>
          </a:xfrm>
          <a:prstGeom prst="rect">
            <a:avLst/>
          </a:prstGeom>
        </p:spPr>
      </p:pic>
      <p:sp>
        <p:nvSpPr>
          <p:cNvPr id="4" name="Rechteck 3">
            <a:extLst>
              <a:ext uri="{FF2B5EF4-FFF2-40B4-BE49-F238E27FC236}">
                <a16:creationId xmlns:a16="http://schemas.microsoft.com/office/drawing/2014/main" id="{D3264862-3D38-4F8F-A63F-05B4915BA455}"/>
              </a:ext>
            </a:extLst>
          </p:cNvPr>
          <p:cNvSpPr/>
          <p:nvPr/>
        </p:nvSpPr>
        <p:spPr>
          <a:xfrm>
            <a:off x="-84382" y="6473029"/>
            <a:ext cx="2169184" cy="528478"/>
          </a:xfrm>
          <a:prstGeom prst="rect">
            <a:avLst/>
          </a:prstGeom>
        </p:spPr>
        <p:txBody>
          <a:bodyPr wrap="none">
            <a:spAutoFit/>
          </a:bodyPr>
          <a:lstStyle/>
          <a:p>
            <a:r>
              <a:rPr lang="de-DE" sz="2834" dirty="0">
                <a:solidFill>
                  <a:schemeClr val="bg1"/>
                </a:solidFill>
                <a:latin typeface="Comic Sans MS" panose="030F0702030302020204" pitchFamily="66" charset="0"/>
              </a:rPr>
              <a:t>Nikolaiturm</a:t>
            </a:r>
            <a:endParaRPr lang="de-DE" sz="2834" dirty="0">
              <a:solidFill>
                <a:schemeClr val="bg1"/>
              </a:solidFill>
            </a:endParaRPr>
          </a:p>
        </p:txBody>
      </p:sp>
    </p:spTree>
    <p:extLst>
      <p:ext uri="{BB962C8B-B14F-4D97-AF65-F5344CB8AC3E}">
        <p14:creationId xmlns:p14="http://schemas.microsoft.com/office/powerpoint/2010/main" val="4523568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1">
            <a:extLst>
              <a:ext uri="{FF2B5EF4-FFF2-40B4-BE49-F238E27FC236}">
                <a16:creationId xmlns:a16="http://schemas.microsoft.com/office/drawing/2014/main" id="{0AE44A3F-7254-4B6C-8480-DA51F6BD2C0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94212211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3">
            <a:extLst>
              <a:ext uri="{FF2B5EF4-FFF2-40B4-BE49-F238E27FC236}">
                <a16:creationId xmlns:a16="http://schemas.microsoft.com/office/drawing/2014/main" id="{6E41577D-7511-4A6E-AED8-F23A605C870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3138090" y="1282513"/>
            <a:ext cx="6969665" cy="4634285"/>
          </a:xfrm>
          <a:prstGeom prst="rect">
            <a:avLst/>
          </a:prstGeom>
        </p:spPr>
      </p:pic>
      <p:sp>
        <p:nvSpPr>
          <p:cNvPr id="2" name="Textfeld 1">
            <a:extLst>
              <a:ext uri="{FF2B5EF4-FFF2-40B4-BE49-F238E27FC236}">
                <a16:creationId xmlns:a16="http://schemas.microsoft.com/office/drawing/2014/main" id="{4F9C28AD-A00C-49D4-83CC-99BABD12E512}"/>
              </a:ext>
            </a:extLst>
          </p:cNvPr>
          <p:cNvSpPr txBox="1"/>
          <p:nvPr/>
        </p:nvSpPr>
        <p:spPr>
          <a:xfrm>
            <a:off x="439837" y="3078917"/>
            <a:ext cx="3495555" cy="3785652"/>
          </a:xfrm>
          <a:prstGeom prst="rect">
            <a:avLst/>
          </a:prstGeom>
          <a:noFill/>
        </p:spPr>
        <p:txBody>
          <a:bodyPr wrap="square" rtlCol="0">
            <a:spAutoFit/>
          </a:bodyPr>
          <a:lstStyle/>
          <a:p>
            <a:r>
              <a:rPr lang="de-DE" sz="2000" dirty="0">
                <a:solidFill>
                  <a:schemeClr val="bg1"/>
                </a:solidFill>
                <a:latin typeface="Comic Sans MS" panose="030F0702030302020204" pitchFamily="66" charset="0"/>
              </a:rPr>
              <a:t>Das Steinerne Bilderbuch</a:t>
            </a:r>
          </a:p>
          <a:p>
            <a:r>
              <a:rPr lang="de-DE" sz="2000" dirty="0">
                <a:solidFill>
                  <a:schemeClr val="bg1"/>
                </a:solidFill>
                <a:latin typeface="Comic Sans MS" panose="030F0702030302020204" pitchFamily="66" charset="0"/>
              </a:rPr>
              <a:t>1722 </a:t>
            </a:r>
          </a:p>
          <a:p>
            <a:endParaRPr lang="de-DE" sz="2000" dirty="0">
              <a:solidFill>
                <a:schemeClr val="bg1"/>
              </a:solidFill>
              <a:latin typeface="Comic Sans MS" panose="030F0702030302020204" pitchFamily="66" charset="0"/>
            </a:endParaRPr>
          </a:p>
          <a:p>
            <a:r>
              <a:rPr lang="de-DE" sz="2000" dirty="0">
                <a:solidFill>
                  <a:schemeClr val="bg1"/>
                </a:solidFill>
                <a:latin typeface="Comic Sans MS" panose="030F0702030302020204" pitchFamily="66" charset="0"/>
              </a:rPr>
              <a:t>ein in Stein  gehauenes Relief am unteren Teil eines Weinberges am Markgrafenberg im Blütengrund. Es ist 150 m lang und zeigt 12 fast lebensgroße Bilder mit meist biblischen Motiven aus der Weinbaugeschichte</a:t>
            </a:r>
          </a:p>
        </p:txBody>
      </p:sp>
    </p:spTree>
    <p:extLst>
      <p:ext uri="{BB962C8B-B14F-4D97-AF65-F5344CB8AC3E}">
        <p14:creationId xmlns:p14="http://schemas.microsoft.com/office/powerpoint/2010/main" val="28989192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38">
            <a:extLst>
              <a:ext uri="{FF2B5EF4-FFF2-40B4-BE49-F238E27FC236}">
                <a16:creationId xmlns:a16="http://schemas.microsoft.com/office/drawing/2014/main" id="{9CC29E3A-93C5-4360-A3A9-AC13DD16FE8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6" cy="7199313"/>
          </a:xfrm>
          <a:prstGeom prst="rect">
            <a:avLst/>
          </a:prstGeom>
        </p:spPr>
      </p:pic>
    </p:spTree>
    <p:extLst>
      <p:ext uri="{BB962C8B-B14F-4D97-AF65-F5344CB8AC3E}">
        <p14:creationId xmlns:p14="http://schemas.microsoft.com/office/powerpoint/2010/main" val="323161864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0">
            <a:extLst>
              <a:ext uri="{FF2B5EF4-FFF2-40B4-BE49-F238E27FC236}">
                <a16:creationId xmlns:a16="http://schemas.microsoft.com/office/drawing/2014/main" id="{0A1A0B56-590C-4F1F-80F4-A0A63BEF2F8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11645"/>
            <a:ext cx="10080626" cy="7210166"/>
          </a:xfrm>
          <a:prstGeom prst="rect">
            <a:avLst/>
          </a:prstGeom>
        </p:spPr>
      </p:pic>
    </p:spTree>
    <p:extLst>
      <p:ext uri="{BB962C8B-B14F-4D97-AF65-F5344CB8AC3E}">
        <p14:creationId xmlns:p14="http://schemas.microsoft.com/office/powerpoint/2010/main" val="123856189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2">
            <a:extLst>
              <a:ext uri="{FF2B5EF4-FFF2-40B4-BE49-F238E27FC236}">
                <a16:creationId xmlns:a16="http://schemas.microsoft.com/office/drawing/2014/main" id="{7ECD08E2-2949-4AEE-A3B9-671D3809434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3777"/>
            <a:ext cx="10080625" cy="7203090"/>
          </a:xfrm>
          <a:prstGeom prst="rect">
            <a:avLst/>
          </a:prstGeom>
        </p:spPr>
      </p:pic>
    </p:spTree>
    <p:extLst>
      <p:ext uri="{BB962C8B-B14F-4D97-AF65-F5344CB8AC3E}">
        <p14:creationId xmlns:p14="http://schemas.microsoft.com/office/powerpoint/2010/main" val="426073490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4">
            <a:extLst>
              <a:ext uri="{FF2B5EF4-FFF2-40B4-BE49-F238E27FC236}">
                <a16:creationId xmlns:a16="http://schemas.microsoft.com/office/drawing/2014/main" id="{9A9FCEB5-29EF-4E8D-AF0A-D63F94AC7EB5}"/>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341478" y="136168"/>
            <a:ext cx="5397668" cy="6727619"/>
          </a:xfrm>
          <a:prstGeom prst="rect">
            <a:avLst/>
          </a:prstGeom>
        </p:spPr>
      </p:pic>
    </p:spTree>
    <p:extLst>
      <p:ext uri="{BB962C8B-B14F-4D97-AF65-F5344CB8AC3E}">
        <p14:creationId xmlns:p14="http://schemas.microsoft.com/office/powerpoint/2010/main" val="16086741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5">
            <a:extLst>
              <a:ext uri="{FF2B5EF4-FFF2-40B4-BE49-F238E27FC236}">
                <a16:creationId xmlns:a16="http://schemas.microsoft.com/office/drawing/2014/main" id="{59BCB57E-0262-4997-B385-3491A92215B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6" cy="7199313"/>
          </a:xfrm>
          <a:prstGeom prst="rect">
            <a:avLst/>
          </a:prstGeom>
        </p:spPr>
      </p:pic>
    </p:spTree>
    <p:extLst>
      <p:ext uri="{BB962C8B-B14F-4D97-AF65-F5344CB8AC3E}">
        <p14:creationId xmlns:p14="http://schemas.microsoft.com/office/powerpoint/2010/main" val="258578705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7">
            <a:extLst>
              <a:ext uri="{FF2B5EF4-FFF2-40B4-BE49-F238E27FC236}">
                <a16:creationId xmlns:a16="http://schemas.microsoft.com/office/drawing/2014/main" id="{2357C4CE-4C60-458B-9437-D8F7015749F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678471" y="47026"/>
            <a:ext cx="4723681" cy="7105259"/>
          </a:xfrm>
          <a:prstGeom prst="rect">
            <a:avLst/>
          </a:prstGeom>
        </p:spPr>
      </p:pic>
    </p:spTree>
    <p:extLst>
      <p:ext uri="{BB962C8B-B14F-4D97-AF65-F5344CB8AC3E}">
        <p14:creationId xmlns:p14="http://schemas.microsoft.com/office/powerpoint/2010/main" val="37268795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8">
            <a:extLst>
              <a:ext uri="{FF2B5EF4-FFF2-40B4-BE49-F238E27FC236}">
                <a16:creationId xmlns:a16="http://schemas.microsoft.com/office/drawing/2014/main" id="{5C3D220E-C8EC-4B40-B767-46BC3835E59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2088"/>
            <a:ext cx="10080625" cy="7211401"/>
          </a:xfrm>
          <a:prstGeom prst="rect">
            <a:avLst/>
          </a:prstGeom>
        </p:spPr>
      </p:pic>
    </p:spTree>
    <p:extLst>
      <p:ext uri="{BB962C8B-B14F-4D97-AF65-F5344CB8AC3E}">
        <p14:creationId xmlns:p14="http://schemas.microsoft.com/office/powerpoint/2010/main" val="40739830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49">
            <a:extLst>
              <a:ext uri="{FF2B5EF4-FFF2-40B4-BE49-F238E27FC236}">
                <a16:creationId xmlns:a16="http://schemas.microsoft.com/office/drawing/2014/main" id="{52305F99-159E-4A19-BB6F-A3BA10C38AC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6" cy="7199313"/>
          </a:xfrm>
          <a:prstGeom prst="rect">
            <a:avLst/>
          </a:prstGeom>
        </p:spPr>
      </p:pic>
    </p:spTree>
    <p:extLst>
      <p:ext uri="{BB962C8B-B14F-4D97-AF65-F5344CB8AC3E}">
        <p14:creationId xmlns:p14="http://schemas.microsoft.com/office/powerpoint/2010/main" val="4062042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8">
            <a:extLst>
              <a:ext uri="{FF2B5EF4-FFF2-40B4-BE49-F238E27FC236}">
                <a16:creationId xmlns:a16="http://schemas.microsoft.com/office/drawing/2014/main" id="{CA7B64E8-E6F5-4C21-AD9A-DE3808790F6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5" cy="7199313"/>
          </a:xfrm>
          <a:prstGeom prst="rect">
            <a:avLst/>
          </a:prstGeom>
        </p:spPr>
      </p:pic>
      <p:sp>
        <p:nvSpPr>
          <p:cNvPr id="2" name="Rechteck 1">
            <a:extLst>
              <a:ext uri="{FF2B5EF4-FFF2-40B4-BE49-F238E27FC236}">
                <a16:creationId xmlns:a16="http://schemas.microsoft.com/office/drawing/2014/main" id="{4BB02C65-7E0B-49DD-B6CF-4BB963CEA07A}"/>
              </a:ext>
            </a:extLst>
          </p:cNvPr>
          <p:cNvSpPr/>
          <p:nvPr/>
        </p:nvSpPr>
        <p:spPr>
          <a:xfrm>
            <a:off x="187357" y="5840843"/>
            <a:ext cx="9705909" cy="1182824"/>
          </a:xfrm>
          <a:prstGeom prst="rect">
            <a:avLst/>
          </a:prstGeom>
        </p:spPr>
        <p:txBody>
          <a:bodyPr wrap="square">
            <a:spAutoFit/>
          </a:bodyPr>
          <a:lstStyle/>
          <a:p>
            <a:r>
              <a:rPr lang="de-DE" sz="2362" dirty="0">
                <a:solidFill>
                  <a:schemeClr val="bg1"/>
                </a:solidFill>
                <a:latin typeface="Comic Sans MS" panose="030F0702030302020204" pitchFamily="66" charset="0"/>
              </a:rPr>
              <a:t>Halt auf dem Kreuzweg zum Heiligen Grab: die Jesusbäckerei  - </a:t>
            </a:r>
          </a:p>
          <a:p>
            <a:r>
              <a:rPr lang="de-DE" sz="2362" dirty="0">
                <a:solidFill>
                  <a:schemeClr val="bg1"/>
                </a:solidFill>
                <a:latin typeface="Comic Sans MS" panose="030F0702030302020204" pitchFamily="66" charset="0"/>
              </a:rPr>
              <a:t>soll die Stelle markieren, an der Jesus unter der Last des Kreuzes zusammengebrochen ist)</a:t>
            </a:r>
          </a:p>
        </p:txBody>
      </p:sp>
    </p:spTree>
    <p:extLst>
      <p:ext uri="{BB962C8B-B14F-4D97-AF65-F5344CB8AC3E}">
        <p14:creationId xmlns:p14="http://schemas.microsoft.com/office/powerpoint/2010/main" val="170632614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0">
            <a:extLst>
              <a:ext uri="{FF2B5EF4-FFF2-40B4-BE49-F238E27FC236}">
                <a16:creationId xmlns:a16="http://schemas.microsoft.com/office/drawing/2014/main" id="{25655E49-1E59-4BD5-9C49-23B162F2440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606846" y="1028369"/>
            <a:ext cx="6878145" cy="5117302"/>
          </a:xfrm>
          <a:prstGeom prst="rect">
            <a:avLst/>
          </a:prstGeom>
        </p:spPr>
      </p:pic>
      <p:sp>
        <p:nvSpPr>
          <p:cNvPr id="4" name="Textfeld 3">
            <a:extLst>
              <a:ext uri="{FF2B5EF4-FFF2-40B4-BE49-F238E27FC236}">
                <a16:creationId xmlns:a16="http://schemas.microsoft.com/office/drawing/2014/main" id="{3EFAF85D-B785-47DD-A19F-FCF7DB3DE877}"/>
              </a:ext>
            </a:extLst>
          </p:cNvPr>
          <p:cNvSpPr txBox="1"/>
          <p:nvPr/>
        </p:nvSpPr>
        <p:spPr>
          <a:xfrm>
            <a:off x="208344" y="5717893"/>
            <a:ext cx="2267711" cy="954107"/>
          </a:xfrm>
          <a:prstGeom prst="rect">
            <a:avLst/>
          </a:prstGeom>
          <a:noFill/>
        </p:spPr>
        <p:txBody>
          <a:bodyPr wrap="square" rtlCol="0">
            <a:spAutoFit/>
          </a:bodyPr>
          <a:lstStyle/>
          <a:p>
            <a:r>
              <a:rPr lang="de-DE" sz="2800" dirty="0">
                <a:solidFill>
                  <a:schemeClr val="bg1"/>
                </a:solidFill>
                <a:latin typeface="Comic Sans MS" panose="030F0702030302020204" pitchFamily="66" charset="0"/>
              </a:rPr>
              <a:t>Naumburger </a:t>
            </a:r>
          </a:p>
          <a:p>
            <a:r>
              <a:rPr lang="de-DE" sz="2800" dirty="0">
                <a:solidFill>
                  <a:schemeClr val="bg1"/>
                </a:solidFill>
                <a:latin typeface="Comic Sans MS" panose="030F0702030302020204" pitchFamily="66" charset="0"/>
              </a:rPr>
              <a:t>Dom</a:t>
            </a:r>
          </a:p>
        </p:txBody>
      </p:sp>
    </p:spTree>
    <p:extLst>
      <p:ext uri="{BB962C8B-B14F-4D97-AF65-F5344CB8AC3E}">
        <p14:creationId xmlns:p14="http://schemas.microsoft.com/office/powerpoint/2010/main" val="170677619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1">
            <a:extLst>
              <a:ext uri="{FF2B5EF4-FFF2-40B4-BE49-F238E27FC236}">
                <a16:creationId xmlns:a16="http://schemas.microsoft.com/office/drawing/2014/main" id="{BFC06D57-D602-4D99-8528-9B7D2BBEE4F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905DD8D2-2994-4319-BD5B-845A45C7BA26}"/>
              </a:ext>
            </a:extLst>
          </p:cNvPr>
          <p:cNvSpPr txBox="1"/>
          <p:nvPr/>
        </p:nvSpPr>
        <p:spPr>
          <a:xfrm>
            <a:off x="7338349" y="6088284"/>
            <a:ext cx="2061783" cy="523220"/>
          </a:xfrm>
          <a:prstGeom prst="rect">
            <a:avLst/>
          </a:prstGeom>
          <a:noFill/>
        </p:spPr>
        <p:txBody>
          <a:bodyPr wrap="none" rtlCol="0">
            <a:spAutoFit/>
          </a:bodyPr>
          <a:lstStyle/>
          <a:p>
            <a:r>
              <a:rPr lang="de-DE" sz="2800" dirty="0">
                <a:solidFill>
                  <a:schemeClr val="bg1"/>
                </a:solidFill>
                <a:latin typeface="Comic Sans MS" panose="030F0702030302020204" pitchFamily="66" charset="0"/>
              </a:rPr>
              <a:t>Marktplatz</a:t>
            </a:r>
          </a:p>
        </p:txBody>
      </p:sp>
    </p:spTree>
    <p:extLst>
      <p:ext uri="{BB962C8B-B14F-4D97-AF65-F5344CB8AC3E}">
        <p14:creationId xmlns:p14="http://schemas.microsoft.com/office/powerpoint/2010/main" val="329394819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2">
            <a:extLst>
              <a:ext uri="{FF2B5EF4-FFF2-40B4-BE49-F238E27FC236}">
                <a16:creationId xmlns:a16="http://schemas.microsoft.com/office/drawing/2014/main" id="{6DDBE0A3-5AEE-4B91-8B3B-0748BA1FE3F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618509" y="1324423"/>
            <a:ext cx="6843605" cy="4550465"/>
          </a:xfrm>
          <a:prstGeom prst="rect">
            <a:avLst/>
          </a:prstGeom>
        </p:spPr>
      </p:pic>
    </p:spTree>
    <p:extLst>
      <p:ext uri="{BB962C8B-B14F-4D97-AF65-F5344CB8AC3E}">
        <p14:creationId xmlns:p14="http://schemas.microsoft.com/office/powerpoint/2010/main" val="372451850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8">
            <a:extLst>
              <a:ext uri="{FF2B5EF4-FFF2-40B4-BE49-F238E27FC236}">
                <a16:creationId xmlns:a16="http://schemas.microsoft.com/office/drawing/2014/main" id="{9C233ED6-A859-4339-8F2F-8EC892DEE1C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75766131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6">
            <a:extLst>
              <a:ext uri="{FF2B5EF4-FFF2-40B4-BE49-F238E27FC236}">
                <a16:creationId xmlns:a16="http://schemas.microsoft.com/office/drawing/2014/main" id="{BB482ED2-D3C0-47AB-A59D-71EEAC9D7DE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l="-228"/>
          <a:stretch/>
        </p:blipFill>
        <p:spPr>
          <a:xfrm>
            <a:off x="1" y="15275"/>
            <a:ext cx="10080624" cy="7184038"/>
          </a:xfrm>
          <a:prstGeom prst="rect">
            <a:avLst/>
          </a:prstGeom>
        </p:spPr>
      </p:pic>
    </p:spTree>
    <p:extLst>
      <p:ext uri="{BB962C8B-B14F-4D97-AF65-F5344CB8AC3E}">
        <p14:creationId xmlns:p14="http://schemas.microsoft.com/office/powerpoint/2010/main" val="7077137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3">
            <a:extLst>
              <a:ext uri="{FF2B5EF4-FFF2-40B4-BE49-F238E27FC236}">
                <a16:creationId xmlns:a16="http://schemas.microsoft.com/office/drawing/2014/main" id="{BDC4C291-3129-4703-AE39-662FBFEC624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5451676" y="370529"/>
            <a:ext cx="4058459" cy="3032427"/>
          </a:xfrm>
          <a:prstGeom prst="rect">
            <a:avLst/>
          </a:prstGeom>
        </p:spPr>
      </p:pic>
      <p:pic>
        <p:nvPicPr>
          <p:cNvPr id="4" name="Grafik 3" descr="2014 Görlitz- Erfurt 260">
            <a:extLst>
              <a:ext uri="{FF2B5EF4-FFF2-40B4-BE49-F238E27FC236}">
                <a16:creationId xmlns:a16="http://schemas.microsoft.com/office/drawing/2014/main" id="{3DD846CD-B5E1-4D75-A315-3809778BF452}"/>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rot="16200000">
            <a:off x="615018" y="850915"/>
            <a:ext cx="4290014" cy="4379070"/>
          </a:xfrm>
          <a:prstGeom prst="rect">
            <a:avLst/>
          </a:prstGeom>
        </p:spPr>
      </p:pic>
      <p:pic>
        <p:nvPicPr>
          <p:cNvPr id="5" name="Grafik 4" descr="2014 Görlitz- Erfurt 262">
            <a:extLst>
              <a:ext uri="{FF2B5EF4-FFF2-40B4-BE49-F238E27FC236}">
                <a16:creationId xmlns:a16="http://schemas.microsoft.com/office/drawing/2014/main" id="{9F38C6C0-CCD0-472F-8C01-BFB3A85FEC89}"/>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5451677" y="3796356"/>
            <a:ext cx="4058458" cy="3212293"/>
          </a:xfrm>
          <a:prstGeom prst="rect">
            <a:avLst/>
          </a:prstGeom>
        </p:spPr>
      </p:pic>
      <p:sp>
        <p:nvSpPr>
          <p:cNvPr id="2" name="Textfeld 1">
            <a:extLst>
              <a:ext uri="{FF2B5EF4-FFF2-40B4-BE49-F238E27FC236}">
                <a16:creationId xmlns:a16="http://schemas.microsoft.com/office/drawing/2014/main" id="{F82CAEF8-365D-462D-9913-A8590B103318}"/>
              </a:ext>
            </a:extLst>
          </p:cNvPr>
          <p:cNvSpPr txBox="1"/>
          <p:nvPr/>
        </p:nvSpPr>
        <p:spPr>
          <a:xfrm>
            <a:off x="1169043" y="6007261"/>
            <a:ext cx="2861681"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Hausschmuck </a:t>
            </a:r>
          </a:p>
        </p:txBody>
      </p:sp>
    </p:spTree>
    <p:extLst>
      <p:ext uri="{BB962C8B-B14F-4D97-AF65-F5344CB8AC3E}">
        <p14:creationId xmlns:p14="http://schemas.microsoft.com/office/powerpoint/2010/main" val="54462201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0">
            <a:extLst>
              <a:ext uri="{FF2B5EF4-FFF2-40B4-BE49-F238E27FC236}">
                <a16:creationId xmlns:a16="http://schemas.microsoft.com/office/drawing/2014/main" id="{51E4690E-FFBD-4203-A6E5-A2A631FF5DA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737245" y="1281665"/>
            <a:ext cx="6630698" cy="4635982"/>
          </a:xfrm>
          <a:prstGeom prst="rect">
            <a:avLst/>
          </a:prstGeom>
        </p:spPr>
      </p:pic>
      <p:pic>
        <p:nvPicPr>
          <p:cNvPr id="4" name="Grafik 3" descr="2014 Görlitz- Erfurt 271">
            <a:extLst>
              <a:ext uri="{FF2B5EF4-FFF2-40B4-BE49-F238E27FC236}">
                <a16:creationId xmlns:a16="http://schemas.microsoft.com/office/drawing/2014/main" id="{CD4A578C-A1F8-4CA9-8A2E-B309EEC5685F}"/>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rot="16200000">
            <a:off x="5333314" y="562068"/>
            <a:ext cx="4533369" cy="3977846"/>
          </a:xfrm>
          <a:prstGeom prst="rect">
            <a:avLst/>
          </a:prstGeom>
        </p:spPr>
      </p:pic>
    </p:spTree>
    <p:extLst>
      <p:ext uri="{BB962C8B-B14F-4D97-AF65-F5344CB8AC3E}">
        <p14:creationId xmlns:p14="http://schemas.microsoft.com/office/powerpoint/2010/main" val="12180888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4">
            <a:extLst>
              <a:ext uri="{FF2B5EF4-FFF2-40B4-BE49-F238E27FC236}">
                <a16:creationId xmlns:a16="http://schemas.microsoft.com/office/drawing/2014/main" id="{01451927-F977-455B-A3E9-5BE3FB8E874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34254895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5">
            <a:extLst>
              <a:ext uri="{FF2B5EF4-FFF2-40B4-BE49-F238E27FC236}">
                <a16:creationId xmlns:a16="http://schemas.microsoft.com/office/drawing/2014/main" id="{648E2BF3-69ED-442B-A915-A4394A08A18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26394"/>
            <a:ext cx="10080625" cy="7172920"/>
          </a:xfrm>
          <a:prstGeom prst="rect">
            <a:avLst/>
          </a:prstGeom>
        </p:spPr>
      </p:pic>
    </p:spTree>
    <p:extLst>
      <p:ext uri="{BB962C8B-B14F-4D97-AF65-F5344CB8AC3E}">
        <p14:creationId xmlns:p14="http://schemas.microsoft.com/office/powerpoint/2010/main" val="943517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2">
            <a:extLst>
              <a:ext uri="{FF2B5EF4-FFF2-40B4-BE49-F238E27FC236}">
                <a16:creationId xmlns:a16="http://schemas.microsoft.com/office/drawing/2014/main" id="{D47B0A38-041D-4DFC-A0D5-146B236D3EB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Tree>
    <p:extLst>
      <p:ext uri="{BB962C8B-B14F-4D97-AF65-F5344CB8AC3E}">
        <p14:creationId xmlns:p14="http://schemas.microsoft.com/office/powerpoint/2010/main" val="228692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2">
            <a:extLst>
              <a:ext uri="{FF2B5EF4-FFF2-40B4-BE49-F238E27FC236}">
                <a16:creationId xmlns:a16="http://schemas.microsoft.com/office/drawing/2014/main" id="{31598042-1E7D-41C5-B09D-0A26A46B971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5648" y="1204495"/>
            <a:ext cx="7189331" cy="4780346"/>
          </a:xfrm>
          <a:prstGeom prst="rect">
            <a:avLst/>
          </a:prstGeom>
        </p:spPr>
      </p:pic>
    </p:spTree>
    <p:extLst>
      <p:ext uri="{BB962C8B-B14F-4D97-AF65-F5344CB8AC3E}">
        <p14:creationId xmlns:p14="http://schemas.microsoft.com/office/powerpoint/2010/main" val="196796944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3">
            <a:extLst>
              <a:ext uri="{FF2B5EF4-FFF2-40B4-BE49-F238E27FC236}">
                <a16:creationId xmlns:a16="http://schemas.microsoft.com/office/drawing/2014/main" id="{C1838721-290B-46C0-80BE-0A0F2C247AC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528610" y="761886"/>
            <a:ext cx="6933237" cy="5594655"/>
          </a:xfrm>
          <a:prstGeom prst="rect">
            <a:avLst/>
          </a:prstGeom>
        </p:spPr>
      </p:pic>
    </p:spTree>
    <p:extLst>
      <p:ext uri="{BB962C8B-B14F-4D97-AF65-F5344CB8AC3E}">
        <p14:creationId xmlns:p14="http://schemas.microsoft.com/office/powerpoint/2010/main" val="252902208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9">
            <a:extLst>
              <a:ext uri="{FF2B5EF4-FFF2-40B4-BE49-F238E27FC236}">
                <a16:creationId xmlns:a16="http://schemas.microsoft.com/office/drawing/2014/main" id="{2A8F14BA-D5FD-4AF0-A3E0-08FDC5E1128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92774" y="1288913"/>
            <a:ext cx="6910807" cy="4595149"/>
          </a:xfrm>
          <a:prstGeom prst="rect">
            <a:avLst/>
          </a:prstGeom>
        </p:spPr>
      </p:pic>
    </p:spTree>
    <p:extLst>
      <p:ext uri="{BB962C8B-B14F-4D97-AF65-F5344CB8AC3E}">
        <p14:creationId xmlns:p14="http://schemas.microsoft.com/office/powerpoint/2010/main" val="19100931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6">
            <a:extLst>
              <a:ext uri="{FF2B5EF4-FFF2-40B4-BE49-F238E27FC236}">
                <a16:creationId xmlns:a16="http://schemas.microsoft.com/office/drawing/2014/main" id="{3C7A81B9-8960-43ED-BDA6-CACAA0E5DBCD}"/>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27322"/>
            <a:ext cx="10080625" cy="7071991"/>
          </a:xfrm>
          <a:prstGeom prst="rect">
            <a:avLst/>
          </a:prstGeom>
        </p:spPr>
      </p:pic>
      <p:sp>
        <p:nvSpPr>
          <p:cNvPr id="4" name="Textfeld 3">
            <a:extLst>
              <a:ext uri="{FF2B5EF4-FFF2-40B4-BE49-F238E27FC236}">
                <a16:creationId xmlns:a16="http://schemas.microsoft.com/office/drawing/2014/main" id="{07B0A7EA-CD91-4BF1-AC82-98E4DD266AEC}"/>
              </a:ext>
            </a:extLst>
          </p:cNvPr>
          <p:cNvSpPr txBox="1"/>
          <p:nvPr/>
        </p:nvSpPr>
        <p:spPr>
          <a:xfrm>
            <a:off x="3831220" y="6342927"/>
            <a:ext cx="5824030"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Abendessen im Alt Naumburg</a:t>
            </a:r>
          </a:p>
        </p:txBody>
      </p:sp>
    </p:spTree>
    <p:extLst>
      <p:ext uri="{BB962C8B-B14F-4D97-AF65-F5344CB8AC3E}">
        <p14:creationId xmlns:p14="http://schemas.microsoft.com/office/powerpoint/2010/main" val="30615443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8">
            <a:extLst>
              <a:ext uri="{FF2B5EF4-FFF2-40B4-BE49-F238E27FC236}">
                <a16:creationId xmlns:a16="http://schemas.microsoft.com/office/drawing/2014/main" id="{6C8DD62D-A781-4A54-8F3C-82E98ED5D94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3304"/>
            <a:ext cx="10080626" cy="7196009"/>
          </a:xfrm>
          <a:prstGeom prst="rect">
            <a:avLst/>
          </a:prstGeom>
        </p:spPr>
      </p:pic>
    </p:spTree>
    <p:extLst>
      <p:ext uri="{BB962C8B-B14F-4D97-AF65-F5344CB8AC3E}">
        <p14:creationId xmlns:p14="http://schemas.microsoft.com/office/powerpoint/2010/main" val="176009832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5">
            <a:extLst>
              <a:ext uri="{FF2B5EF4-FFF2-40B4-BE49-F238E27FC236}">
                <a16:creationId xmlns:a16="http://schemas.microsoft.com/office/drawing/2014/main" id="{C4E457AD-7481-441E-B362-9C9047F1ED0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08F6404B-48F5-46F7-8AB1-570483FA1055}"/>
              </a:ext>
            </a:extLst>
          </p:cNvPr>
          <p:cNvSpPr txBox="1"/>
          <p:nvPr/>
        </p:nvSpPr>
        <p:spPr>
          <a:xfrm>
            <a:off x="277793" y="6250329"/>
            <a:ext cx="4195379" cy="523220"/>
          </a:xfrm>
          <a:prstGeom prst="rect">
            <a:avLst/>
          </a:prstGeom>
          <a:noFill/>
        </p:spPr>
        <p:txBody>
          <a:bodyPr wrap="none" rtlCol="0">
            <a:spAutoFit/>
          </a:bodyPr>
          <a:lstStyle/>
          <a:p>
            <a:r>
              <a:rPr lang="de-DE" sz="2800" dirty="0">
                <a:solidFill>
                  <a:schemeClr val="bg1"/>
                </a:solidFill>
                <a:latin typeface="Comic Sans MS" panose="030F0702030302020204" pitchFamily="66" charset="0"/>
              </a:rPr>
              <a:t>Stadtkirche St. Wenzel</a:t>
            </a:r>
          </a:p>
        </p:txBody>
      </p:sp>
    </p:spTree>
    <p:extLst>
      <p:ext uri="{BB962C8B-B14F-4D97-AF65-F5344CB8AC3E}">
        <p14:creationId xmlns:p14="http://schemas.microsoft.com/office/powerpoint/2010/main" val="295260349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7">
            <a:extLst>
              <a:ext uri="{FF2B5EF4-FFF2-40B4-BE49-F238E27FC236}">
                <a16:creationId xmlns:a16="http://schemas.microsoft.com/office/drawing/2014/main" id="{46B6C4FC-087C-4A10-86FF-EC4C6BD3A041}"/>
              </a:ext>
            </a:extLst>
          </p:cNvPr>
          <p:cNvPicPr>
            <a:picLocks noGrp="1" noChangeAspect="1"/>
          </p:cNvPicPr>
          <p:nvPr isPhoto="1"/>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rot="16200000">
            <a:off x="1751046" y="994121"/>
            <a:ext cx="6805916" cy="514175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22834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6">
            <a:extLst>
              <a:ext uri="{FF2B5EF4-FFF2-40B4-BE49-F238E27FC236}">
                <a16:creationId xmlns:a16="http://schemas.microsoft.com/office/drawing/2014/main" id="{44BC4219-DDB7-4B4A-9EDD-C834D86BF1A7}"/>
              </a:ext>
            </a:extLst>
          </p:cNvPr>
          <p:cNvPicPr>
            <a:picLocks noGrp="1" noChangeAspect="1"/>
          </p:cNvPicPr>
          <p:nvPr isPhoto="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0080625" cy="7176093"/>
          </a:xfrm>
          <a:prstGeom prst="rect">
            <a:avLst/>
          </a:prstGeom>
        </p:spPr>
      </p:pic>
    </p:spTree>
    <p:extLst>
      <p:ext uri="{BB962C8B-B14F-4D97-AF65-F5344CB8AC3E}">
        <p14:creationId xmlns:p14="http://schemas.microsoft.com/office/powerpoint/2010/main" val="193301734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7">
            <a:extLst>
              <a:ext uri="{FF2B5EF4-FFF2-40B4-BE49-F238E27FC236}">
                <a16:creationId xmlns:a16="http://schemas.microsoft.com/office/drawing/2014/main" id="{8F162EE9-9F3B-4E07-BB7F-B918D163C3F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625781" y="1329258"/>
            <a:ext cx="6829062" cy="454079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A2CAA145-BD8B-4EC8-9387-E6EBAAA436A1}"/>
              </a:ext>
            </a:extLst>
          </p:cNvPr>
          <p:cNvSpPr txBox="1"/>
          <p:nvPr/>
        </p:nvSpPr>
        <p:spPr>
          <a:xfrm>
            <a:off x="231494" y="6030410"/>
            <a:ext cx="2258952" cy="830997"/>
          </a:xfrm>
          <a:prstGeom prst="rect">
            <a:avLst/>
          </a:prstGeom>
          <a:noFill/>
        </p:spPr>
        <p:txBody>
          <a:bodyPr wrap="none" rtlCol="0">
            <a:spAutoFit/>
          </a:bodyPr>
          <a:lstStyle/>
          <a:p>
            <a:r>
              <a:rPr lang="de-DE" sz="2400" dirty="0">
                <a:solidFill>
                  <a:schemeClr val="bg1"/>
                </a:solidFill>
                <a:latin typeface="Comic Sans MS" panose="030F0702030302020204" pitchFamily="66" charset="0"/>
              </a:rPr>
              <a:t>Im ehemaligen</a:t>
            </a:r>
          </a:p>
          <a:p>
            <a:r>
              <a:rPr lang="de-DE" sz="2400" dirty="0">
                <a:solidFill>
                  <a:schemeClr val="bg1"/>
                </a:solidFill>
                <a:latin typeface="Comic Sans MS" panose="030F0702030302020204" pitchFamily="66" charset="0"/>
              </a:rPr>
              <a:t>Judenviertel</a:t>
            </a:r>
          </a:p>
        </p:txBody>
      </p:sp>
    </p:spTree>
    <p:extLst>
      <p:ext uri="{BB962C8B-B14F-4D97-AF65-F5344CB8AC3E}">
        <p14:creationId xmlns:p14="http://schemas.microsoft.com/office/powerpoint/2010/main" val="27298598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1">
            <a:extLst>
              <a:ext uri="{FF2B5EF4-FFF2-40B4-BE49-F238E27FC236}">
                <a16:creationId xmlns:a16="http://schemas.microsoft.com/office/drawing/2014/main" id="{6AC8EEAA-43C4-4802-BF3F-74CA52A2712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698865" y="1333208"/>
            <a:ext cx="6852212" cy="455618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88044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63">
            <a:extLst>
              <a:ext uri="{FF2B5EF4-FFF2-40B4-BE49-F238E27FC236}">
                <a16:creationId xmlns:a16="http://schemas.microsoft.com/office/drawing/2014/main" id="{D7F9B756-3DBA-460C-AF3B-B5F603AF2E0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738586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29">
            <a:extLst>
              <a:ext uri="{FF2B5EF4-FFF2-40B4-BE49-F238E27FC236}">
                <a16:creationId xmlns:a16="http://schemas.microsoft.com/office/drawing/2014/main" id="{A2F5E069-59C1-4B96-AF67-F7694E43A3C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79187" y="1332698"/>
            <a:ext cx="6818714" cy="4533915"/>
          </a:xfrm>
          <a:prstGeom prst="rect">
            <a:avLst/>
          </a:prstGeom>
        </p:spPr>
      </p:pic>
      <p:sp>
        <p:nvSpPr>
          <p:cNvPr id="4" name="Textfeld 3">
            <a:extLst>
              <a:ext uri="{FF2B5EF4-FFF2-40B4-BE49-F238E27FC236}">
                <a16:creationId xmlns:a16="http://schemas.microsoft.com/office/drawing/2014/main" id="{6F1E97D4-A248-4695-9886-DD829B0371E0}"/>
              </a:ext>
            </a:extLst>
          </p:cNvPr>
          <p:cNvSpPr txBox="1"/>
          <p:nvPr/>
        </p:nvSpPr>
        <p:spPr>
          <a:xfrm>
            <a:off x="6609929" y="4559875"/>
            <a:ext cx="2661564" cy="2273315"/>
          </a:xfrm>
          <a:prstGeom prst="rect">
            <a:avLst/>
          </a:prstGeom>
          <a:noFill/>
        </p:spPr>
        <p:txBody>
          <a:bodyPr wrap="square" rtlCol="0">
            <a:spAutoFit/>
          </a:bodyPr>
          <a:lstStyle/>
          <a:p>
            <a:r>
              <a:rPr lang="de-DE" sz="2362" dirty="0">
                <a:solidFill>
                  <a:schemeClr val="bg1"/>
                </a:solidFill>
                <a:latin typeface="Comic Sans MS" panose="030F0702030302020204" pitchFamily="66" charset="0"/>
              </a:rPr>
              <a:t>Heiliges Grab:</a:t>
            </a:r>
          </a:p>
          <a:p>
            <a:r>
              <a:rPr lang="de-DE" sz="2362" dirty="0">
                <a:solidFill>
                  <a:schemeClr val="bg1"/>
                </a:solidFill>
                <a:latin typeface="Comic Sans MS" panose="030F0702030302020204" pitchFamily="66" charset="0"/>
              </a:rPr>
              <a:t>verkleinerte Kopie des Jerusalemer Originals</a:t>
            </a:r>
          </a:p>
          <a:p>
            <a:r>
              <a:rPr lang="de-DE" sz="2362" dirty="0">
                <a:solidFill>
                  <a:schemeClr val="bg1"/>
                </a:solidFill>
                <a:latin typeface="Comic Sans MS" panose="030F0702030302020204" pitchFamily="66" charset="0"/>
              </a:rPr>
              <a:t> 15.Jh</a:t>
            </a:r>
          </a:p>
        </p:txBody>
      </p:sp>
    </p:spTree>
    <p:extLst>
      <p:ext uri="{BB962C8B-B14F-4D97-AF65-F5344CB8AC3E}">
        <p14:creationId xmlns:p14="http://schemas.microsoft.com/office/powerpoint/2010/main" val="214333201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4">
            <a:extLst>
              <a:ext uri="{FF2B5EF4-FFF2-40B4-BE49-F238E27FC236}">
                <a16:creationId xmlns:a16="http://schemas.microsoft.com/office/drawing/2014/main" id="{8F9563A2-AB07-419E-B94A-9D14ACE616F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531635" y="942429"/>
            <a:ext cx="7017353" cy="5314453"/>
          </a:xfrm>
          <a:prstGeom prst="rect">
            <a:avLst/>
          </a:prstGeom>
        </p:spPr>
      </p:pic>
    </p:spTree>
    <p:extLst>
      <p:ext uri="{BB962C8B-B14F-4D97-AF65-F5344CB8AC3E}">
        <p14:creationId xmlns:p14="http://schemas.microsoft.com/office/powerpoint/2010/main" val="28929915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59">
            <a:extLst>
              <a:ext uri="{FF2B5EF4-FFF2-40B4-BE49-F238E27FC236}">
                <a16:creationId xmlns:a16="http://schemas.microsoft.com/office/drawing/2014/main" id="{EE29AA07-DAEC-4189-B4E9-B2AD4B301B40}"/>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rot="16200000">
            <a:off x="2411579" y="1197717"/>
            <a:ext cx="6828216" cy="4803877"/>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D8329598-DA5C-4A79-AC27-02E2DCBFCF8D}"/>
              </a:ext>
            </a:extLst>
          </p:cNvPr>
          <p:cNvSpPr txBox="1"/>
          <p:nvPr/>
        </p:nvSpPr>
        <p:spPr>
          <a:xfrm>
            <a:off x="127322" y="5625296"/>
            <a:ext cx="3180679" cy="954107"/>
          </a:xfrm>
          <a:prstGeom prst="rect">
            <a:avLst/>
          </a:prstGeom>
          <a:noFill/>
        </p:spPr>
        <p:txBody>
          <a:bodyPr wrap="none" rtlCol="0">
            <a:spAutoFit/>
          </a:bodyPr>
          <a:lstStyle/>
          <a:p>
            <a:r>
              <a:rPr lang="de-DE" sz="2800" dirty="0">
                <a:solidFill>
                  <a:schemeClr val="bg1"/>
                </a:solidFill>
                <a:latin typeface="Comic Sans MS" panose="030F0702030302020204" pitchFamily="66" charset="0"/>
              </a:rPr>
              <a:t>Dom </a:t>
            </a:r>
          </a:p>
          <a:p>
            <a:r>
              <a:rPr lang="de-DE" sz="2800" dirty="0">
                <a:solidFill>
                  <a:schemeClr val="bg1"/>
                </a:solidFill>
                <a:latin typeface="Comic Sans MS" panose="030F0702030302020204" pitchFamily="66" charset="0"/>
              </a:rPr>
              <a:t>St. Peter und Paul</a:t>
            </a:r>
          </a:p>
        </p:txBody>
      </p:sp>
    </p:spTree>
    <p:extLst>
      <p:ext uri="{BB962C8B-B14F-4D97-AF65-F5344CB8AC3E}">
        <p14:creationId xmlns:p14="http://schemas.microsoft.com/office/powerpoint/2010/main" val="2051989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8">
            <a:extLst>
              <a:ext uri="{FF2B5EF4-FFF2-40B4-BE49-F238E27FC236}">
                <a16:creationId xmlns:a16="http://schemas.microsoft.com/office/drawing/2014/main" id="{2C8A1EB4-CCDE-4DAB-BB42-A2509276D04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71470" y="1257469"/>
            <a:ext cx="7137683" cy="4746004"/>
          </a:xfrm>
          <a:prstGeom prst="rect">
            <a:avLst/>
          </a:prstGeom>
        </p:spPr>
      </p:pic>
    </p:spTree>
    <p:extLst>
      <p:ext uri="{BB962C8B-B14F-4D97-AF65-F5344CB8AC3E}">
        <p14:creationId xmlns:p14="http://schemas.microsoft.com/office/powerpoint/2010/main" val="39814404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7">
            <a:extLst>
              <a:ext uri="{FF2B5EF4-FFF2-40B4-BE49-F238E27FC236}">
                <a16:creationId xmlns:a16="http://schemas.microsoft.com/office/drawing/2014/main" id="{2D6A2FA4-3C21-48C6-A166-8AB76B0B949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99313"/>
          </a:xfrm>
          <a:prstGeom prst="rect">
            <a:avLst/>
          </a:prstGeom>
        </p:spPr>
      </p:pic>
    </p:spTree>
    <p:extLst>
      <p:ext uri="{BB962C8B-B14F-4D97-AF65-F5344CB8AC3E}">
        <p14:creationId xmlns:p14="http://schemas.microsoft.com/office/powerpoint/2010/main" val="143365442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7">
            <a:extLst>
              <a:ext uri="{FF2B5EF4-FFF2-40B4-BE49-F238E27FC236}">
                <a16:creationId xmlns:a16="http://schemas.microsoft.com/office/drawing/2014/main" id="{172E6F20-096A-4418-9D83-39E56F06753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294442115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6">
            <a:extLst>
              <a:ext uri="{FF2B5EF4-FFF2-40B4-BE49-F238E27FC236}">
                <a16:creationId xmlns:a16="http://schemas.microsoft.com/office/drawing/2014/main" id="{A9F65DF4-8142-4AF3-9359-53EAAE97674A}"/>
              </a:ext>
            </a:extLst>
          </p:cNvPr>
          <p:cNvPicPr>
            <a:picLocks noGrp="1" noChangeAspect="1"/>
          </p:cNvPicPr>
          <p:nvPr isPhoto="1"/>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16200000">
            <a:off x="1524582" y="1262572"/>
            <a:ext cx="6928214" cy="4606724"/>
          </a:xfrm>
          <a:prstGeom prst="rect">
            <a:avLst/>
          </a:prstGeom>
        </p:spPr>
      </p:pic>
    </p:spTree>
    <p:extLst>
      <p:ext uri="{BB962C8B-B14F-4D97-AF65-F5344CB8AC3E}">
        <p14:creationId xmlns:p14="http://schemas.microsoft.com/office/powerpoint/2010/main" val="381684678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8">
            <a:extLst>
              <a:ext uri="{FF2B5EF4-FFF2-40B4-BE49-F238E27FC236}">
                <a16:creationId xmlns:a16="http://schemas.microsoft.com/office/drawing/2014/main" id="{3F2F182C-B7AB-4F91-9E03-87623F4AC7A9}"/>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632299" y="902719"/>
            <a:ext cx="6816026" cy="5314453"/>
          </a:xfrm>
          <a:prstGeom prst="rect">
            <a:avLst/>
          </a:prstGeom>
        </p:spPr>
      </p:pic>
      <p:sp>
        <p:nvSpPr>
          <p:cNvPr id="4" name="Rechteck 3">
            <a:extLst>
              <a:ext uri="{FF2B5EF4-FFF2-40B4-BE49-F238E27FC236}">
                <a16:creationId xmlns:a16="http://schemas.microsoft.com/office/drawing/2014/main" id="{7DC6C830-860D-464C-9508-023B9AFD5C79}"/>
              </a:ext>
            </a:extLst>
          </p:cNvPr>
          <p:cNvSpPr/>
          <p:nvPr/>
        </p:nvSpPr>
        <p:spPr>
          <a:xfrm>
            <a:off x="136567" y="5312842"/>
            <a:ext cx="2120496" cy="1877437"/>
          </a:xfrm>
          <a:prstGeom prst="rect">
            <a:avLst/>
          </a:prstGeom>
        </p:spPr>
        <p:txBody>
          <a:bodyPr wrap="square">
            <a:spAutoFit/>
          </a:bodyPr>
          <a:lstStyle/>
          <a:p>
            <a:r>
              <a:rPr lang="de-DE" sz="2400" dirty="0">
                <a:solidFill>
                  <a:schemeClr val="bg1"/>
                </a:solidFill>
                <a:latin typeface="Comic Sans MS" panose="030F0702030302020204" pitchFamily="66" charset="0"/>
              </a:rPr>
              <a:t>Das Innere des Doms mit Lettner</a:t>
            </a:r>
          </a:p>
          <a:p>
            <a:r>
              <a:rPr lang="de-DE" sz="2400" dirty="0">
                <a:solidFill>
                  <a:schemeClr val="bg1"/>
                </a:solidFill>
                <a:latin typeface="Comic Sans MS" panose="030F0702030302020204" pitchFamily="66" charset="0"/>
              </a:rPr>
              <a:t>13.Jh</a:t>
            </a:r>
          </a:p>
          <a:p>
            <a:endParaRPr lang="de-DE"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50286170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87">
            <a:extLst>
              <a:ext uri="{FF2B5EF4-FFF2-40B4-BE49-F238E27FC236}">
                <a16:creationId xmlns:a16="http://schemas.microsoft.com/office/drawing/2014/main" id="{9F9AD9FA-5A04-46CD-81EB-5E3564839CB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0980" y="-449958"/>
            <a:ext cx="12180711" cy="8099227"/>
          </a:xfrm>
          <a:prstGeom prst="rect">
            <a:avLst/>
          </a:prstGeom>
        </p:spPr>
      </p:pic>
    </p:spTree>
    <p:extLst>
      <p:ext uri="{BB962C8B-B14F-4D97-AF65-F5344CB8AC3E}">
        <p14:creationId xmlns:p14="http://schemas.microsoft.com/office/powerpoint/2010/main" val="23537328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79">
            <a:extLst>
              <a:ext uri="{FF2B5EF4-FFF2-40B4-BE49-F238E27FC236}">
                <a16:creationId xmlns:a16="http://schemas.microsoft.com/office/drawing/2014/main" id="{90019D5B-2E89-4D1E-9F78-53AEC59E420B}"/>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886673" y="163330"/>
            <a:ext cx="6494019" cy="6872651"/>
          </a:xfrm>
          <a:prstGeom prst="rect">
            <a:avLst/>
          </a:prstGeom>
        </p:spPr>
      </p:pic>
    </p:spTree>
    <p:extLst>
      <p:ext uri="{BB962C8B-B14F-4D97-AF65-F5344CB8AC3E}">
        <p14:creationId xmlns:p14="http://schemas.microsoft.com/office/powerpoint/2010/main" val="219306227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85">
            <a:extLst>
              <a:ext uri="{FF2B5EF4-FFF2-40B4-BE49-F238E27FC236}">
                <a16:creationId xmlns:a16="http://schemas.microsoft.com/office/drawing/2014/main" id="{33A9B5F4-8B91-4507-B493-DF6865737251}"/>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464741" y="165561"/>
            <a:ext cx="5151141" cy="6868189"/>
          </a:xfrm>
          <a:prstGeom prst="rect">
            <a:avLst/>
          </a:prstGeom>
        </p:spPr>
      </p:pic>
    </p:spTree>
    <p:extLst>
      <p:ext uri="{BB962C8B-B14F-4D97-AF65-F5344CB8AC3E}">
        <p14:creationId xmlns:p14="http://schemas.microsoft.com/office/powerpoint/2010/main" val="344131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0">
            <a:extLst>
              <a:ext uri="{FF2B5EF4-FFF2-40B4-BE49-F238E27FC236}">
                <a16:creationId xmlns:a16="http://schemas.microsoft.com/office/drawing/2014/main" id="{BE9B6FAF-6A52-4137-BEF1-D819AB3A92B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4"/>
            <a:ext cx="10080625" cy="7199317"/>
          </a:xfrm>
          <a:prstGeom prst="rect">
            <a:avLst/>
          </a:prstGeom>
        </p:spPr>
      </p:pic>
    </p:spTree>
    <p:extLst>
      <p:ext uri="{BB962C8B-B14F-4D97-AF65-F5344CB8AC3E}">
        <p14:creationId xmlns:p14="http://schemas.microsoft.com/office/powerpoint/2010/main" val="408641005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82">
            <a:extLst>
              <a:ext uri="{FF2B5EF4-FFF2-40B4-BE49-F238E27FC236}">
                <a16:creationId xmlns:a16="http://schemas.microsoft.com/office/drawing/2014/main" id="{20607C1A-47E8-49A0-AFF3-2F3CC603DFE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2871494" y="1034890"/>
            <a:ext cx="6748043" cy="4944336"/>
          </a:xfrm>
          <a:prstGeom prst="rect">
            <a:avLst/>
          </a:prstGeom>
        </p:spPr>
      </p:pic>
      <p:sp>
        <p:nvSpPr>
          <p:cNvPr id="4" name="Rechteck 3">
            <a:extLst>
              <a:ext uri="{FF2B5EF4-FFF2-40B4-BE49-F238E27FC236}">
                <a16:creationId xmlns:a16="http://schemas.microsoft.com/office/drawing/2014/main" id="{A1ACF8EB-46E6-4F5F-A292-0C2ECE2AFEB7}"/>
              </a:ext>
            </a:extLst>
          </p:cNvPr>
          <p:cNvSpPr/>
          <p:nvPr/>
        </p:nvSpPr>
        <p:spPr>
          <a:xfrm>
            <a:off x="136567" y="5312842"/>
            <a:ext cx="3451586" cy="1877437"/>
          </a:xfrm>
          <a:prstGeom prst="rect">
            <a:avLst/>
          </a:prstGeom>
        </p:spPr>
        <p:txBody>
          <a:bodyPr wrap="square">
            <a:spAutoFit/>
          </a:bodyPr>
          <a:lstStyle/>
          <a:p>
            <a:r>
              <a:rPr lang="de-DE" sz="2400" dirty="0">
                <a:solidFill>
                  <a:schemeClr val="bg1"/>
                </a:solidFill>
                <a:latin typeface="Comic Sans MS" panose="030F0702030302020204" pitchFamily="66" charset="0"/>
              </a:rPr>
              <a:t>Die frühgotischen Stifterfiguren</a:t>
            </a:r>
          </a:p>
          <a:p>
            <a:endParaRPr lang="de-DE" sz="2400" dirty="0">
              <a:solidFill>
                <a:schemeClr val="bg1"/>
              </a:solidFill>
              <a:latin typeface="Comic Sans MS" panose="030F0702030302020204" pitchFamily="66" charset="0"/>
            </a:endParaRPr>
          </a:p>
          <a:p>
            <a:r>
              <a:rPr lang="de-DE" sz="2400" dirty="0">
                <a:solidFill>
                  <a:schemeClr val="bg1"/>
                </a:solidFill>
                <a:latin typeface="Comic Sans MS" panose="030F0702030302020204" pitchFamily="66" charset="0"/>
              </a:rPr>
              <a:t>Hermann und </a:t>
            </a:r>
            <a:r>
              <a:rPr lang="de-DE" sz="2400" dirty="0" err="1">
                <a:solidFill>
                  <a:schemeClr val="bg1"/>
                </a:solidFill>
                <a:latin typeface="Comic Sans MS" panose="030F0702030302020204" pitchFamily="66" charset="0"/>
              </a:rPr>
              <a:t>Reglindis</a:t>
            </a:r>
            <a:endParaRPr lang="de-DE" sz="2400" dirty="0">
              <a:solidFill>
                <a:schemeClr val="bg1"/>
              </a:solidFill>
              <a:latin typeface="Comic Sans MS" panose="030F0702030302020204" pitchFamily="66" charset="0"/>
            </a:endParaRPr>
          </a:p>
          <a:p>
            <a:endParaRPr lang="de-DE"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9872911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81">
            <a:extLst>
              <a:ext uri="{FF2B5EF4-FFF2-40B4-BE49-F238E27FC236}">
                <a16:creationId xmlns:a16="http://schemas.microsoft.com/office/drawing/2014/main" id="{738555E2-54AF-4606-97CF-805DC2D3B394}"/>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481542" y="0"/>
            <a:ext cx="9599084" cy="7199313"/>
          </a:xfrm>
          <a:prstGeom prst="rect">
            <a:avLst/>
          </a:prstGeom>
        </p:spPr>
      </p:pic>
      <p:sp>
        <p:nvSpPr>
          <p:cNvPr id="4" name="Rechteck 3">
            <a:extLst>
              <a:ext uri="{FF2B5EF4-FFF2-40B4-BE49-F238E27FC236}">
                <a16:creationId xmlns:a16="http://schemas.microsoft.com/office/drawing/2014/main" id="{35A50A34-8063-4098-A14D-BEDD16B6420C}"/>
              </a:ext>
            </a:extLst>
          </p:cNvPr>
          <p:cNvSpPr/>
          <p:nvPr/>
        </p:nvSpPr>
        <p:spPr>
          <a:xfrm>
            <a:off x="1016243" y="6261966"/>
            <a:ext cx="916729" cy="461665"/>
          </a:xfrm>
          <a:prstGeom prst="rect">
            <a:avLst/>
          </a:prstGeom>
        </p:spPr>
        <p:txBody>
          <a:bodyPr wrap="square">
            <a:spAutoFit/>
          </a:bodyPr>
          <a:lstStyle/>
          <a:p>
            <a:r>
              <a:rPr lang="de-DE" sz="2400" dirty="0">
                <a:solidFill>
                  <a:schemeClr val="bg1"/>
                </a:solidFill>
                <a:latin typeface="Comic Sans MS" panose="030F0702030302020204" pitchFamily="66" charset="0"/>
              </a:rPr>
              <a:t>Uta</a:t>
            </a:r>
            <a:endParaRPr lang="de-DE"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56586992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3">
            <a:extLst>
              <a:ext uri="{FF2B5EF4-FFF2-40B4-BE49-F238E27FC236}">
                <a16:creationId xmlns:a16="http://schemas.microsoft.com/office/drawing/2014/main" id="{1EF53879-D8E2-4D7E-BE74-649D310ABD0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26394"/>
            <a:ext cx="10080625" cy="7172919"/>
          </a:xfrm>
          <a:prstGeom prst="rect">
            <a:avLst/>
          </a:prstGeom>
        </p:spPr>
      </p:pic>
      <p:sp>
        <p:nvSpPr>
          <p:cNvPr id="4" name="Rechteck 3">
            <a:extLst>
              <a:ext uri="{FF2B5EF4-FFF2-40B4-BE49-F238E27FC236}">
                <a16:creationId xmlns:a16="http://schemas.microsoft.com/office/drawing/2014/main" id="{DCC976F8-54AD-4FF8-9CDC-7147A55B726F}"/>
              </a:ext>
            </a:extLst>
          </p:cNvPr>
          <p:cNvSpPr/>
          <p:nvPr/>
        </p:nvSpPr>
        <p:spPr>
          <a:xfrm>
            <a:off x="530106" y="6551333"/>
            <a:ext cx="3451586" cy="523220"/>
          </a:xfrm>
          <a:prstGeom prst="rect">
            <a:avLst/>
          </a:prstGeom>
        </p:spPr>
        <p:txBody>
          <a:bodyPr wrap="square">
            <a:spAutoFit/>
          </a:bodyPr>
          <a:lstStyle/>
          <a:p>
            <a:r>
              <a:rPr lang="de-DE" sz="2800" dirty="0">
                <a:solidFill>
                  <a:schemeClr val="bg1"/>
                </a:solidFill>
                <a:latin typeface="Comic Sans MS" panose="030F0702030302020204" pitchFamily="66" charset="0"/>
              </a:rPr>
              <a:t>Kapitell im </a:t>
            </a:r>
            <a:r>
              <a:rPr lang="de-DE" sz="2800" dirty="0" err="1">
                <a:solidFill>
                  <a:schemeClr val="bg1"/>
                </a:solidFill>
                <a:latin typeface="Comic Sans MS" panose="030F0702030302020204" pitchFamily="66" charset="0"/>
              </a:rPr>
              <a:t>Ostchor</a:t>
            </a:r>
            <a:endParaRPr lang="de-DE"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653923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88">
            <a:extLst>
              <a:ext uri="{FF2B5EF4-FFF2-40B4-BE49-F238E27FC236}">
                <a16:creationId xmlns:a16="http://schemas.microsoft.com/office/drawing/2014/main" id="{D6830197-864A-40BB-B1D5-7EB0B0F8F4D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2616509" y="1341529"/>
            <a:ext cx="6792153" cy="45162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hteck 4">
            <a:extLst>
              <a:ext uri="{FF2B5EF4-FFF2-40B4-BE49-F238E27FC236}">
                <a16:creationId xmlns:a16="http://schemas.microsoft.com/office/drawing/2014/main" id="{3E93408A-9285-4B7B-B1C3-25D3C2D71486}"/>
              </a:ext>
            </a:extLst>
          </p:cNvPr>
          <p:cNvSpPr/>
          <p:nvPr/>
        </p:nvSpPr>
        <p:spPr>
          <a:xfrm>
            <a:off x="136567" y="5312842"/>
            <a:ext cx="3451586" cy="1138773"/>
          </a:xfrm>
          <a:prstGeom prst="rect">
            <a:avLst/>
          </a:prstGeom>
        </p:spPr>
        <p:txBody>
          <a:bodyPr wrap="square">
            <a:spAutoFit/>
          </a:bodyPr>
          <a:lstStyle/>
          <a:p>
            <a:r>
              <a:rPr lang="de-DE" sz="2400" dirty="0">
                <a:solidFill>
                  <a:schemeClr val="bg1"/>
                </a:solidFill>
                <a:latin typeface="Comic Sans MS" panose="030F0702030302020204" pitchFamily="66" charset="0"/>
              </a:rPr>
              <a:t>der schmale Pfad</a:t>
            </a:r>
          </a:p>
          <a:p>
            <a:r>
              <a:rPr lang="de-DE" sz="2400" dirty="0">
                <a:solidFill>
                  <a:schemeClr val="bg1"/>
                </a:solidFill>
                <a:latin typeface="Comic Sans MS" panose="030F0702030302020204" pitchFamily="66" charset="0"/>
              </a:rPr>
              <a:t>ins Paradies 1982/83 </a:t>
            </a:r>
          </a:p>
          <a:p>
            <a:r>
              <a:rPr lang="de-DE" sz="2000" dirty="0">
                <a:solidFill>
                  <a:schemeClr val="bg1"/>
                </a:solidFill>
                <a:latin typeface="Comic Sans MS" panose="030F0702030302020204" pitchFamily="66" charset="0"/>
              </a:rPr>
              <a:t>Heinrich Apel</a:t>
            </a:r>
          </a:p>
        </p:txBody>
      </p:sp>
    </p:spTree>
    <p:extLst>
      <p:ext uri="{BB962C8B-B14F-4D97-AF65-F5344CB8AC3E}">
        <p14:creationId xmlns:p14="http://schemas.microsoft.com/office/powerpoint/2010/main" val="377577165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89">
            <a:extLst>
              <a:ext uri="{FF2B5EF4-FFF2-40B4-BE49-F238E27FC236}">
                <a16:creationId xmlns:a16="http://schemas.microsoft.com/office/drawing/2014/main" id="{A6DDC289-6BC4-46F9-ABB4-0541C98D8F3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1002"/>
            <a:ext cx="10080625" cy="7188312"/>
          </a:xfrm>
          <a:prstGeom prst="rect">
            <a:avLst/>
          </a:prstGeom>
        </p:spPr>
      </p:pic>
    </p:spTree>
    <p:extLst>
      <p:ext uri="{BB962C8B-B14F-4D97-AF65-F5344CB8AC3E}">
        <p14:creationId xmlns:p14="http://schemas.microsoft.com/office/powerpoint/2010/main" val="199429732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0">
            <a:extLst>
              <a:ext uri="{FF2B5EF4-FFF2-40B4-BE49-F238E27FC236}">
                <a16:creationId xmlns:a16="http://schemas.microsoft.com/office/drawing/2014/main" id="{847CE52B-07A5-4BE9-BE0B-D6525F554B0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l="-862" t="-12"/>
          <a:stretch/>
        </p:blipFill>
        <p:spPr>
          <a:xfrm rot="16200000">
            <a:off x="1444933" y="1352196"/>
            <a:ext cx="7023892" cy="4670343"/>
          </a:xfrm>
          <a:prstGeom prst="rect">
            <a:avLst/>
          </a:prstGeom>
        </p:spPr>
      </p:pic>
    </p:spTree>
    <p:extLst>
      <p:ext uri="{BB962C8B-B14F-4D97-AF65-F5344CB8AC3E}">
        <p14:creationId xmlns:p14="http://schemas.microsoft.com/office/powerpoint/2010/main" val="146213438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2014 Görlitz- Erfurt 291">
            <a:extLst>
              <a:ext uri="{FF2B5EF4-FFF2-40B4-BE49-F238E27FC236}">
                <a16:creationId xmlns:a16="http://schemas.microsoft.com/office/drawing/2014/main" id="{15A423DF-E37E-4ADC-8CA4-98386D5B9B3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067291" y="3855844"/>
            <a:ext cx="6062021" cy="3190819"/>
          </a:xfrm>
          <a:prstGeom prst="rect">
            <a:avLst/>
          </a:prstGeom>
        </p:spPr>
      </p:pic>
      <p:pic>
        <p:nvPicPr>
          <p:cNvPr id="3" name="Grafik 2" descr="2014 Görlitz- Erfurt 291">
            <a:extLst>
              <a:ext uri="{FF2B5EF4-FFF2-40B4-BE49-F238E27FC236}">
                <a16:creationId xmlns:a16="http://schemas.microsoft.com/office/drawing/2014/main" id="{149B7C3E-C8EB-472F-B435-7DFB282E319A}"/>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054252" y="152650"/>
            <a:ext cx="5144464" cy="3447006"/>
          </a:xfrm>
          <a:prstGeom prst="rect">
            <a:avLst/>
          </a:prstGeom>
        </p:spPr>
      </p:pic>
    </p:spTree>
    <p:extLst>
      <p:ext uri="{BB962C8B-B14F-4D97-AF65-F5344CB8AC3E}">
        <p14:creationId xmlns:p14="http://schemas.microsoft.com/office/powerpoint/2010/main" val="354506579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2">
            <a:extLst>
              <a:ext uri="{FF2B5EF4-FFF2-40B4-BE49-F238E27FC236}">
                <a16:creationId xmlns:a16="http://schemas.microsoft.com/office/drawing/2014/main" id="{3920B1B5-5E4E-44AF-8022-D67A6D320B5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50140" y="1256676"/>
            <a:ext cx="6948119" cy="4619959"/>
          </a:xfrm>
          <a:prstGeom prst="rect">
            <a:avLst/>
          </a:prstGeom>
        </p:spPr>
      </p:pic>
      <p:sp>
        <p:nvSpPr>
          <p:cNvPr id="4" name="Rechteck 3">
            <a:extLst>
              <a:ext uri="{FF2B5EF4-FFF2-40B4-BE49-F238E27FC236}">
                <a16:creationId xmlns:a16="http://schemas.microsoft.com/office/drawing/2014/main" id="{F0DA0575-2B63-4775-9663-230E0866F1D6}"/>
              </a:ext>
            </a:extLst>
          </p:cNvPr>
          <p:cNvSpPr/>
          <p:nvPr/>
        </p:nvSpPr>
        <p:spPr>
          <a:xfrm>
            <a:off x="252314" y="6271274"/>
            <a:ext cx="1854279" cy="769441"/>
          </a:xfrm>
          <a:prstGeom prst="rect">
            <a:avLst/>
          </a:prstGeom>
        </p:spPr>
        <p:txBody>
          <a:bodyPr wrap="square">
            <a:spAutoFit/>
          </a:bodyPr>
          <a:lstStyle/>
          <a:p>
            <a:r>
              <a:rPr lang="de-DE" sz="2400" dirty="0">
                <a:solidFill>
                  <a:schemeClr val="bg1"/>
                </a:solidFill>
                <a:latin typeface="Comic Sans MS" panose="030F0702030302020204" pitchFamily="66" charset="0"/>
              </a:rPr>
              <a:t>Krypta</a:t>
            </a:r>
          </a:p>
          <a:p>
            <a:endParaRPr lang="de-DE"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37153671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5">
            <a:extLst>
              <a:ext uri="{FF2B5EF4-FFF2-40B4-BE49-F238E27FC236}">
                <a16:creationId xmlns:a16="http://schemas.microsoft.com/office/drawing/2014/main" id="{D2497C7C-4392-4E80-B79F-FE989ACED73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66423" y="1289790"/>
            <a:ext cx="6947777" cy="4619731"/>
          </a:xfrm>
          <a:prstGeom prst="rect">
            <a:avLst/>
          </a:prstGeom>
        </p:spPr>
      </p:pic>
      <p:sp>
        <p:nvSpPr>
          <p:cNvPr id="4" name="Rechteck 3">
            <a:extLst>
              <a:ext uri="{FF2B5EF4-FFF2-40B4-BE49-F238E27FC236}">
                <a16:creationId xmlns:a16="http://schemas.microsoft.com/office/drawing/2014/main" id="{2050777A-17CB-4688-98D0-C546015A51EA}"/>
              </a:ext>
            </a:extLst>
          </p:cNvPr>
          <p:cNvSpPr/>
          <p:nvPr/>
        </p:nvSpPr>
        <p:spPr>
          <a:xfrm>
            <a:off x="252314" y="6215668"/>
            <a:ext cx="2351990" cy="769441"/>
          </a:xfrm>
          <a:prstGeom prst="rect">
            <a:avLst/>
          </a:prstGeom>
        </p:spPr>
        <p:txBody>
          <a:bodyPr wrap="square">
            <a:spAutoFit/>
          </a:bodyPr>
          <a:lstStyle/>
          <a:p>
            <a:r>
              <a:rPr lang="de-DE" sz="2400" dirty="0">
                <a:solidFill>
                  <a:schemeClr val="bg1"/>
                </a:solidFill>
                <a:latin typeface="Comic Sans MS" panose="030F0702030302020204" pitchFamily="66" charset="0"/>
              </a:rPr>
              <a:t>Jakobs Traum</a:t>
            </a:r>
          </a:p>
          <a:p>
            <a:r>
              <a:rPr lang="de-DE" sz="2000" dirty="0">
                <a:solidFill>
                  <a:schemeClr val="bg1"/>
                </a:solidFill>
                <a:latin typeface="Comic Sans MS" panose="030F0702030302020204" pitchFamily="66" charset="0"/>
              </a:rPr>
              <a:t>Heinrich Apel</a:t>
            </a:r>
          </a:p>
        </p:txBody>
      </p:sp>
    </p:spTree>
    <p:extLst>
      <p:ext uri="{BB962C8B-B14F-4D97-AF65-F5344CB8AC3E}">
        <p14:creationId xmlns:p14="http://schemas.microsoft.com/office/powerpoint/2010/main" val="371819415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4">
            <a:extLst>
              <a:ext uri="{FF2B5EF4-FFF2-40B4-BE49-F238E27FC236}">
                <a16:creationId xmlns:a16="http://schemas.microsoft.com/office/drawing/2014/main" id="{8852E502-27CC-4686-B78B-59F0BA0C4B6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165" y="0"/>
            <a:ext cx="10080625" cy="7199313"/>
          </a:xfrm>
          <a:prstGeom prst="rect">
            <a:avLst/>
          </a:prstGeom>
        </p:spPr>
      </p:pic>
      <p:sp>
        <p:nvSpPr>
          <p:cNvPr id="4" name="Rechteck 3">
            <a:extLst>
              <a:ext uri="{FF2B5EF4-FFF2-40B4-BE49-F238E27FC236}">
                <a16:creationId xmlns:a16="http://schemas.microsoft.com/office/drawing/2014/main" id="{13C58B3A-4A6C-4667-A047-1ADFFAC8BB14}"/>
              </a:ext>
            </a:extLst>
          </p:cNvPr>
          <p:cNvSpPr/>
          <p:nvPr/>
        </p:nvSpPr>
        <p:spPr>
          <a:xfrm>
            <a:off x="483807" y="6204093"/>
            <a:ext cx="2039474" cy="769441"/>
          </a:xfrm>
          <a:prstGeom prst="rect">
            <a:avLst/>
          </a:prstGeom>
        </p:spPr>
        <p:txBody>
          <a:bodyPr wrap="square">
            <a:spAutoFit/>
          </a:bodyPr>
          <a:lstStyle/>
          <a:p>
            <a:r>
              <a:rPr lang="de-DE" sz="2400" dirty="0">
                <a:solidFill>
                  <a:schemeClr val="bg1"/>
                </a:solidFill>
                <a:latin typeface="Comic Sans MS" panose="030F0702030302020204" pitchFamily="66" charset="0"/>
              </a:rPr>
              <a:t>Kreuzgang</a:t>
            </a:r>
          </a:p>
          <a:p>
            <a:endParaRPr lang="de-DE"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471151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1">
            <a:extLst>
              <a:ext uri="{FF2B5EF4-FFF2-40B4-BE49-F238E27FC236}">
                <a16:creationId xmlns:a16="http://schemas.microsoft.com/office/drawing/2014/main" id="{09D0516F-F66C-4E3C-978A-08148D666E4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1"/>
            <a:ext cx="10080625" cy="7199313"/>
          </a:xfrm>
          <a:prstGeom prst="rect">
            <a:avLst/>
          </a:prstGeom>
        </p:spPr>
      </p:pic>
    </p:spTree>
    <p:extLst>
      <p:ext uri="{BB962C8B-B14F-4D97-AF65-F5344CB8AC3E}">
        <p14:creationId xmlns:p14="http://schemas.microsoft.com/office/powerpoint/2010/main" val="371459249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299">
            <a:extLst>
              <a:ext uri="{FF2B5EF4-FFF2-40B4-BE49-F238E27FC236}">
                <a16:creationId xmlns:a16="http://schemas.microsoft.com/office/drawing/2014/main" id="{8CDCB248-DEFF-4FCF-8508-A4A2356C5B0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91056" y="1306169"/>
            <a:ext cx="6898512" cy="4586974"/>
          </a:xfrm>
          <a:prstGeom prst="rect">
            <a:avLst/>
          </a:prstGeom>
        </p:spPr>
      </p:pic>
    </p:spTree>
    <p:extLst>
      <p:ext uri="{BB962C8B-B14F-4D97-AF65-F5344CB8AC3E}">
        <p14:creationId xmlns:p14="http://schemas.microsoft.com/office/powerpoint/2010/main" val="152334337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0">
            <a:extLst>
              <a:ext uri="{FF2B5EF4-FFF2-40B4-BE49-F238E27FC236}">
                <a16:creationId xmlns:a16="http://schemas.microsoft.com/office/drawing/2014/main" id="{EF7B5AC2-3408-4A99-A706-3A11DB83F65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1"/>
            <a:ext cx="10080624" cy="7196009"/>
          </a:xfrm>
          <a:prstGeom prst="rect">
            <a:avLst/>
          </a:prstGeom>
        </p:spPr>
      </p:pic>
    </p:spTree>
    <p:extLst>
      <p:ext uri="{BB962C8B-B14F-4D97-AF65-F5344CB8AC3E}">
        <p14:creationId xmlns:p14="http://schemas.microsoft.com/office/powerpoint/2010/main" val="244905535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1">
            <a:extLst>
              <a:ext uri="{FF2B5EF4-FFF2-40B4-BE49-F238E27FC236}">
                <a16:creationId xmlns:a16="http://schemas.microsoft.com/office/drawing/2014/main" id="{EA70A219-AA65-40E8-800B-FA6F723EF72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15279" y="1255783"/>
            <a:ext cx="7050066" cy="4687746"/>
          </a:xfrm>
          <a:prstGeom prst="rect">
            <a:avLst/>
          </a:prstGeom>
        </p:spPr>
      </p:pic>
    </p:spTree>
    <p:extLst>
      <p:ext uri="{BB962C8B-B14F-4D97-AF65-F5344CB8AC3E}">
        <p14:creationId xmlns:p14="http://schemas.microsoft.com/office/powerpoint/2010/main" val="238855943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2">
            <a:extLst>
              <a:ext uri="{FF2B5EF4-FFF2-40B4-BE49-F238E27FC236}">
                <a16:creationId xmlns:a16="http://schemas.microsoft.com/office/drawing/2014/main" id="{E08DADC1-9B55-486D-A0A9-1E8489C582B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5" cy="7199313"/>
          </a:xfrm>
          <a:prstGeom prst="rect">
            <a:avLst/>
          </a:prstGeom>
        </p:spPr>
      </p:pic>
      <p:sp>
        <p:nvSpPr>
          <p:cNvPr id="2" name="Rechteck 1">
            <a:extLst>
              <a:ext uri="{FF2B5EF4-FFF2-40B4-BE49-F238E27FC236}">
                <a16:creationId xmlns:a16="http://schemas.microsoft.com/office/drawing/2014/main" id="{F404141B-4C78-46F4-BFE9-8171EF12B9D7}"/>
              </a:ext>
            </a:extLst>
          </p:cNvPr>
          <p:cNvSpPr/>
          <p:nvPr/>
        </p:nvSpPr>
        <p:spPr>
          <a:xfrm>
            <a:off x="5427379" y="242733"/>
            <a:ext cx="4572085" cy="523220"/>
          </a:xfrm>
          <a:prstGeom prst="rect">
            <a:avLst/>
          </a:prstGeom>
        </p:spPr>
        <p:txBody>
          <a:bodyPr wrap="none">
            <a:spAutoFit/>
          </a:bodyPr>
          <a:lstStyle/>
          <a:p>
            <a:r>
              <a:rPr lang="de-DE" sz="2800" dirty="0" err="1">
                <a:latin typeface="Comic Sans MS" panose="030F0702030302020204" pitchFamily="66" charset="0"/>
              </a:rPr>
              <a:t>Rudelsburg</a:t>
            </a:r>
            <a:r>
              <a:rPr lang="de-DE" sz="2800" dirty="0">
                <a:latin typeface="Comic Sans MS" panose="030F0702030302020204" pitchFamily="66" charset="0"/>
              </a:rPr>
              <a:t> bei Bad </a:t>
            </a:r>
            <a:r>
              <a:rPr lang="de-DE" sz="2800" dirty="0" err="1">
                <a:latin typeface="Comic Sans MS" panose="030F0702030302020204" pitchFamily="66" charset="0"/>
              </a:rPr>
              <a:t>Kösen</a:t>
            </a:r>
            <a:r>
              <a:rPr lang="de-DE" sz="2800" dirty="0">
                <a:latin typeface="Comic Sans MS" panose="030F0702030302020204" pitchFamily="66" charset="0"/>
              </a:rPr>
              <a:t> </a:t>
            </a:r>
          </a:p>
        </p:txBody>
      </p:sp>
    </p:spTree>
    <p:extLst>
      <p:ext uri="{BB962C8B-B14F-4D97-AF65-F5344CB8AC3E}">
        <p14:creationId xmlns:p14="http://schemas.microsoft.com/office/powerpoint/2010/main" val="393379188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3">
            <a:extLst>
              <a:ext uri="{FF2B5EF4-FFF2-40B4-BE49-F238E27FC236}">
                <a16:creationId xmlns:a16="http://schemas.microsoft.com/office/drawing/2014/main" id="{B1769718-2289-4B20-9CB3-354CA014841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361194720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4">
            <a:extLst>
              <a:ext uri="{FF2B5EF4-FFF2-40B4-BE49-F238E27FC236}">
                <a16:creationId xmlns:a16="http://schemas.microsoft.com/office/drawing/2014/main" id="{FBF137F9-9BD4-48B4-82E4-CC580C8033FD}"/>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326511" y="172121"/>
            <a:ext cx="5810941" cy="6855070"/>
          </a:xfrm>
          <a:prstGeom prst="rect">
            <a:avLst/>
          </a:prstGeom>
        </p:spPr>
      </p:pic>
    </p:spTree>
    <p:extLst>
      <p:ext uri="{BB962C8B-B14F-4D97-AF65-F5344CB8AC3E}">
        <p14:creationId xmlns:p14="http://schemas.microsoft.com/office/powerpoint/2010/main" val="322227111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5">
            <a:extLst>
              <a:ext uri="{FF2B5EF4-FFF2-40B4-BE49-F238E27FC236}">
                <a16:creationId xmlns:a16="http://schemas.microsoft.com/office/drawing/2014/main" id="{F3563ECF-067F-4B6E-808D-C968A50BE02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1"/>
            <a:ext cx="10080625" cy="7199313"/>
          </a:xfrm>
          <a:prstGeom prst="rect">
            <a:avLst/>
          </a:prstGeom>
        </p:spPr>
      </p:pic>
      <p:sp>
        <p:nvSpPr>
          <p:cNvPr id="2" name="Rechteck 1">
            <a:extLst>
              <a:ext uri="{FF2B5EF4-FFF2-40B4-BE49-F238E27FC236}">
                <a16:creationId xmlns:a16="http://schemas.microsoft.com/office/drawing/2014/main" id="{D572FB64-5D67-46F1-9527-667B4985CEEF}"/>
              </a:ext>
            </a:extLst>
          </p:cNvPr>
          <p:cNvSpPr/>
          <p:nvPr/>
        </p:nvSpPr>
        <p:spPr>
          <a:xfrm>
            <a:off x="144865" y="5914544"/>
            <a:ext cx="7760643" cy="1231106"/>
          </a:xfrm>
          <a:prstGeom prst="rect">
            <a:avLst/>
          </a:prstGeom>
        </p:spPr>
        <p:txBody>
          <a:bodyPr wrap="square">
            <a:spAutoFit/>
          </a:bodyPr>
          <a:lstStyle/>
          <a:p>
            <a:r>
              <a:rPr lang="de-DE" sz="2800" dirty="0">
                <a:latin typeface="Comic Sans MS" panose="030F0702030302020204" pitchFamily="66" charset="0"/>
              </a:rPr>
              <a:t>Am letzten Tag kurzer Besuch</a:t>
            </a:r>
          </a:p>
          <a:p>
            <a:r>
              <a:rPr lang="de-DE" sz="2800" dirty="0">
                <a:latin typeface="Comic Sans MS" panose="030F0702030302020204" pitchFamily="66" charset="0"/>
              </a:rPr>
              <a:t> in Erfurt – Am Anger </a:t>
            </a:r>
          </a:p>
          <a:p>
            <a:endParaRPr lang="de-DE" dirty="0"/>
          </a:p>
        </p:txBody>
      </p:sp>
    </p:spTree>
    <p:extLst>
      <p:ext uri="{BB962C8B-B14F-4D97-AF65-F5344CB8AC3E}">
        <p14:creationId xmlns:p14="http://schemas.microsoft.com/office/powerpoint/2010/main" val="149836172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6">
            <a:extLst>
              <a:ext uri="{FF2B5EF4-FFF2-40B4-BE49-F238E27FC236}">
                <a16:creationId xmlns:a16="http://schemas.microsoft.com/office/drawing/2014/main" id="{5BE77ED2-0678-4C7A-BBD5-18913E42000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26393"/>
            <a:ext cx="10080625" cy="7172920"/>
          </a:xfrm>
          <a:prstGeom prst="rect">
            <a:avLst/>
          </a:prstGeom>
        </p:spPr>
      </p:pic>
      <p:sp>
        <p:nvSpPr>
          <p:cNvPr id="2" name="Textfeld 1">
            <a:extLst>
              <a:ext uri="{FF2B5EF4-FFF2-40B4-BE49-F238E27FC236}">
                <a16:creationId xmlns:a16="http://schemas.microsoft.com/office/drawing/2014/main" id="{D918FB61-9BC0-4D21-99AD-03F34886E95D}"/>
              </a:ext>
            </a:extLst>
          </p:cNvPr>
          <p:cNvSpPr txBox="1"/>
          <p:nvPr/>
        </p:nvSpPr>
        <p:spPr>
          <a:xfrm>
            <a:off x="439838" y="6423949"/>
            <a:ext cx="2787943"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Rathausplatz </a:t>
            </a:r>
          </a:p>
        </p:txBody>
      </p:sp>
    </p:spTree>
    <p:extLst>
      <p:ext uri="{BB962C8B-B14F-4D97-AF65-F5344CB8AC3E}">
        <p14:creationId xmlns:p14="http://schemas.microsoft.com/office/powerpoint/2010/main" val="102687332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7">
            <a:extLst>
              <a:ext uri="{FF2B5EF4-FFF2-40B4-BE49-F238E27FC236}">
                <a16:creationId xmlns:a16="http://schemas.microsoft.com/office/drawing/2014/main" id="{94A9870A-1AF9-4C3F-AA1C-E0C8F2FF8DA6}"/>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631639" y="1084542"/>
            <a:ext cx="6817345" cy="5030228"/>
          </a:xfrm>
          <a:prstGeom prst="rect">
            <a:avLst/>
          </a:prstGeom>
        </p:spPr>
      </p:pic>
      <p:sp>
        <p:nvSpPr>
          <p:cNvPr id="4" name="Textfeld 3">
            <a:extLst>
              <a:ext uri="{FF2B5EF4-FFF2-40B4-BE49-F238E27FC236}">
                <a16:creationId xmlns:a16="http://schemas.microsoft.com/office/drawing/2014/main" id="{0FCE453D-0565-4EC9-BC46-C390FD2A3629}"/>
              </a:ext>
            </a:extLst>
          </p:cNvPr>
          <p:cNvSpPr txBox="1"/>
          <p:nvPr/>
        </p:nvSpPr>
        <p:spPr>
          <a:xfrm>
            <a:off x="439838" y="6423949"/>
            <a:ext cx="1707519"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Rathaus</a:t>
            </a:r>
          </a:p>
        </p:txBody>
      </p:sp>
    </p:spTree>
    <p:extLst>
      <p:ext uri="{BB962C8B-B14F-4D97-AF65-F5344CB8AC3E}">
        <p14:creationId xmlns:p14="http://schemas.microsoft.com/office/powerpoint/2010/main" val="399818776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21">
            <a:extLst>
              <a:ext uri="{FF2B5EF4-FFF2-40B4-BE49-F238E27FC236}">
                <a16:creationId xmlns:a16="http://schemas.microsoft.com/office/drawing/2014/main" id="{0EF9124D-8ECC-4CD6-A52F-6C08B81388B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611050" y="1319463"/>
            <a:ext cx="6858523" cy="4560385"/>
          </a:xfrm>
          <a:prstGeom prst="rect">
            <a:avLst/>
          </a:prstGeom>
        </p:spPr>
      </p:pic>
    </p:spTree>
    <p:extLst>
      <p:ext uri="{BB962C8B-B14F-4D97-AF65-F5344CB8AC3E}">
        <p14:creationId xmlns:p14="http://schemas.microsoft.com/office/powerpoint/2010/main" val="3378517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3">
            <a:extLst>
              <a:ext uri="{FF2B5EF4-FFF2-40B4-BE49-F238E27FC236}">
                <a16:creationId xmlns:a16="http://schemas.microsoft.com/office/drawing/2014/main" id="{F446F64B-86C6-4D36-8391-463EC898CC3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81004"/>
          </a:xfrm>
          <a:prstGeom prst="rect">
            <a:avLst/>
          </a:prstGeom>
        </p:spPr>
      </p:pic>
      <p:sp>
        <p:nvSpPr>
          <p:cNvPr id="2" name="Textfeld 1">
            <a:extLst>
              <a:ext uri="{FF2B5EF4-FFF2-40B4-BE49-F238E27FC236}">
                <a16:creationId xmlns:a16="http://schemas.microsoft.com/office/drawing/2014/main" id="{8DB63677-FCAD-4C3E-9643-D3D0EE653044}"/>
              </a:ext>
            </a:extLst>
          </p:cNvPr>
          <p:cNvSpPr txBox="1"/>
          <p:nvPr/>
        </p:nvSpPr>
        <p:spPr>
          <a:xfrm>
            <a:off x="168598" y="6202014"/>
            <a:ext cx="3119765" cy="601383"/>
          </a:xfrm>
          <a:prstGeom prst="rect">
            <a:avLst/>
          </a:prstGeom>
          <a:noFill/>
        </p:spPr>
        <p:txBody>
          <a:bodyPr wrap="none" rtlCol="0">
            <a:spAutoFit/>
          </a:bodyPr>
          <a:lstStyle/>
          <a:p>
            <a:r>
              <a:rPr lang="de-DE" sz="3308" dirty="0">
                <a:solidFill>
                  <a:schemeClr val="bg1"/>
                </a:solidFill>
                <a:latin typeface="Comic Sans MS" panose="030F0702030302020204" pitchFamily="66" charset="0"/>
              </a:rPr>
              <a:t>Alter Friedhof</a:t>
            </a:r>
          </a:p>
        </p:txBody>
      </p:sp>
    </p:spTree>
    <p:extLst>
      <p:ext uri="{BB962C8B-B14F-4D97-AF65-F5344CB8AC3E}">
        <p14:creationId xmlns:p14="http://schemas.microsoft.com/office/powerpoint/2010/main" val="423385282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8">
            <a:extLst>
              <a:ext uri="{FF2B5EF4-FFF2-40B4-BE49-F238E27FC236}">
                <a16:creationId xmlns:a16="http://schemas.microsoft.com/office/drawing/2014/main" id="{6F867FD0-C7B6-433A-BBD4-285946A63C2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614204" y="1134492"/>
            <a:ext cx="6852216" cy="4930328"/>
          </a:xfrm>
          <a:prstGeom prst="rect">
            <a:avLst/>
          </a:prstGeom>
        </p:spPr>
      </p:pic>
    </p:spTree>
    <p:extLst>
      <p:ext uri="{BB962C8B-B14F-4D97-AF65-F5344CB8AC3E}">
        <p14:creationId xmlns:p14="http://schemas.microsoft.com/office/powerpoint/2010/main" val="257361996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22">
            <a:extLst>
              <a:ext uri="{FF2B5EF4-FFF2-40B4-BE49-F238E27FC236}">
                <a16:creationId xmlns:a16="http://schemas.microsoft.com/office/drawing/2014/main" id="{7A959189-1E97-4760-868B-BCC3BF8B6D1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764568" y="136741"/>
            <a:ext cx="4551488" cy="6925829"/>
          </a:xfrm>
          <a:prstGeom prst="rect">
            <a:avLst/>
          </a:prstGeom>
        </p:spPr>
      </p:pic>
    </p:spTree>
    <p:extLst>
      <p:ext uri="{BB962C8B-B14F-4D97-AF65-F5344CB8AC3E}">
        <p14:creationId xmlns:p14="http://schemas.microsoft.com/office/powerpoint/2010/main" val="99963312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20">
            <a:extLst>
              <a:ext uri="{FF2B5EF4-FFF2-40B4-BE49-F238E27FC236}">
                <a16:creationId xmlns:a16="http://schemas.microsoft.com/office/drawing/2014/main" id="{1572876E-DB3F-4604-B086-CF63DA82C70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1176B7E6-0D34-4B9C-99CC-738E3C6177C4}"/>
              </a:ext>
            </a:extLst>
          </p:cNvPr>
          <p:cNvSpPr txBox="1"/>
          <p:nvPr/>
        </p:nvSpPr>
        <p:spPr>
          <a:xfrm>
            <a:off x="555585" y="6215605"/>
            <a:ext cx="3292889"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Dom St . Marien</a:t>
            </a:r>
          </a:p>
        </p:txBody>
      </p:sp>
    </p:spTree>
    <p:extLst>
      <p:ext uri="{BB962C8B-B14F-4D97-AF65-F5344CB8AC3E}">
        <p14:creationId xmlns:p14="http://schemas.microsoft.com/office/powerpoint/2010/main" val="14665939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8">
            <a:extLst>
              <a:ext uri="{FF2B5EF4-FFF2-40B4-BE49-F238E27FC236}">
                <a16:creationId xmlns:a16="http://schemas.microsoft.com/office/drawing/2014/main" id="{CF310532-461E-455A-B1F6-95BB9E8D864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19785"/>
            <a:ext cx="10080625" cy="7219098"/>
          </a:xfrm>
          <a:prstGeom prst="rect">
            <a:avLst/>
          </a:prstGeom>
        </p:spPr>
      </p:pic>
      <p:sp>
        <p:nvSpPr>
          <p:cNvPr id="4" name="Textfeld 3">
            <a:extLst>
              <a:ext uri="{FF2B5EF4-FFF2-40B4-BE49-F238E27FC236}">
                <a16:creationId xmlns:a16="http://schemas.microsoft.com/office/drawing/2014/main" id="{1A3A247B-87F2-4BE8-B29E-68FEEF0BEEBD}"/>
              </a:ext>
            </a:extLst>
          </p:cNvPr>
          <p:cNvSpPr txBox="1"/>
          <p:nvPr/>
        </p:nvSpPr>
        <p:spPr>
          <a:xfrm>
            <a:off x="439838" y="6423949"/>
            <a:ext cx="5928226"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Die sieben klugen Jungfrauen </a:t>
            </a:r>
          </a:p>
        </p:txBody>
      </p:sp>
    </p:spTree>
    <p:extLst>
      <p:ext uri="{BB962C8B-B14F-4D97-AF65-F5344CB8AC3E}">
        <p14:creationId xmlns:p14="http://schemas.microsoft.com/office/powerpoint/2010/main" val="46595355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7">
            <a:extLst>
              <a:ext uri="{FF2B5EF4-FFF2-40B4-BE49-F238E27FC236}">
                <a16:creationId xmlns:a16="http://schemas.microsoft.com/office/drawing/2014/main" id="{38441A15-0C2B-4366-83E7-B6ADBC403DE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85196" y="-12088"/>
            <a:ext cx="10451016" cy="7211401"/>
          </a:xfrm>
          <a:prstGeom prst="rect">
            <a:avLst/>
          </a:prstGeom>
        </p:spPr>
      </p:pic>
      <p:sp>
        <p:nvSpPr>
          <p:cNvPr id="4" name="Textfeld 3">
            <a:extLst>
              <a:ext uri="{FF2B5EF4-FFF2-40B4-BE49-F238E27FC236}">
                <a16:creationId xmlns:a16="http://schemas.microsoft.com/office/drawing/2014/main" id="{132BB632-9ACB-43D0-B5BF-B4304BC3A296}"/>
              </a:ext>
            </a:extLst>
          </p:cNvPr>
          <p:cNvSpPr txBox="1"/>
          <p:nvPr/>
        </p:nvSpPr>
        <p:spPr>
          <a:xfrm>
            <a:off x="3207923" y="6308201"/>
            <a:ext cx="6652783" cy="584775"/>
          </a:xfrm>
          <a:prstGeom prst="rect">
            <a:avLst/>
          </a:prstGeom>
          <a:noFill/>
        </p:spPr>
        <p:txBody>
          <a:bodyPr wrap="none" rtlCol="0">
            <a:spAutoFit/>
          </a:bodyPr>
          <a:lstStyle/>
          <a:p>
            <a:r>
              <a:rPr lang="de-DE" sz="3200" dirty="0">
                <a:latin typeface="Comic Sans MS" panose="030F0702030302020204" pitchFamily="66" charset="0"/>
              </a:rPr>
              <a:t>Die sieben törichten  Jungfrauen </a:t>
            </a:r>
          </a:p>
        </p:txBody>
      </p:sp>
    </p:spTree>
    <p:extLst>
      <p:ext uri="{BB962C8B-B14F-4D97-AF65-F5344CB8AC3E}">
        <p14:creationId xmlns:p14="http://schemas.microsoft.com/office/powerpoint/2010/main" val="175245760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09">
            <a:extLst>
              <a:ext uri="{FF2B5EF4-FFF2-40B4-BE49-F238E27FC236}">
                <a16:creationId xmlns:a16="http://schemas.microsoft.com/office/drawing/2014/main" id="{171D9033-7DAA-4639-B50B-C970CE5D0DD1}"/>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Tree>
    <p:extLst>
      <p:ext uri="{BB962C8B-B14F-4D97-AF65-F5344CB8AC3E}">
        <p14:creationId xmlns:p14="http://schemas.microsoft.com/office/powerpoint/2010/main" val="143770853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0">
            <a:extLst>
              <a:ext uri="{FF2B5EF4-FFF2-40B4-BE49-F238E27FC236}">
                <a16:creationId xmlns:a16="http://schemas.microsoft.com/office/drawing/2014/main" id="{179E07C3-F2CF-4D97-ABA9-F9BEDAA42B1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68985" y="0"/>
            <a:ext cx="10011640" cy="7199313"/>
          </a:xfrm>
          <a:prstGeom prst="rect">
            <a:avLst/>
          </a:prstGeom>
        </p:spPr>
      </p:pic>
    </p:spTree>
    <p:extLst>
      <p:ext uri="{BB962C8B-B14F-4D97-AF65-F5344CB8AC3E}">
        <p14:creationId xmlns:p14="http://schemas.microsoft.com/office/powerpoint/2010/main" val="388452547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1">
            <a:extLst>
              <a:ext uri="{FF2B5EF4-FFF2-40B4-BE49-F238E27FC236}">
                <a16:creationId xmlns:a16="http://schemas.microsoft.com/office/drawing/2014/main" id="{2033C6DA-1F72-4E5E-B6F6-48E8D4E57A1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66218" y="331349"/>
            <a:ext cx="9444943" cy="6280154"/>
          </a:xfrm>
          <a:prstGeom prst="rect">
            <a:avLst/>
          </a:prstGeom>
        </p:spPr>
      </p:pic>
      <p:sp>
        <p:nvSpPr>
          <p:cNvPr id="4" name="Textfeld 3">
            <a:extLst>
              <a:ext uri="{FF2B5EF4-FFF2-40B4-BE49-F238E27FC236}">
                <a16:creationId xmlns:a16="http://schemas.microsoft.com/office/drawing/2014/main" id="{17C42DA8-CC94-431D-A29F-0A2FD249B5C0}"/>
              </a:ext>
            </a:extLst>
          </p:cNvPr>
          <p:cNvSpPr txBox="1"/>
          <p:nvPr/>
        </p:nvSpPr>
        <p:spPr>
          <a:xfrm>
            <a:off x="7290379" y="6606354"/>
            <a:ext cx="2408032" cy="461665"/>
          </a:xfrm>
          <a:prstGeom prst="rect">
            <a:avLst/>
          </a:prstGeom>
          <a:noFill/>
        </p:spPr>
        <p:txBody>
          <a:bodyPr wrap="none" rtlCol="0">
            <a:spAutoFit/>
          </a:bodyPr>
          <a:lstStyle/>
          <a:p>
            <a:r>
              <a:rPr lang="de-DE" sz="2400" dirty="0">
                <a:solidFill>
                  <a:schemeClr val="bg1"/>
                </a:solidFill>
                <a:latin typeface="Comic Sans MS" panose="030F0702030302020204" pitchFamily="66" charset="0"/>
              </a:rPr>
              <a:t>Pietà (um 1350)</a:t>
            </a:r>
          </a:p>
        </p:txBody>
      </p:sp>
    </p:spTree>
    <p:extLst>
      <p:ext uri="{BB962C8B-B14F-4D97-AF65-F5344CB8AC3E}">
        <p14:creationId xmlns:p14="http://schemas.microsoft.com/office/powerpoint/2010/main" val="358619287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2">
            <a:extLst>
              <a:ext uri="{FF2B5EF4-FFF2-40B4-BE49-F238E27FC236}">
                <a16:creationId xmlns:a16="http://schemas.microsoft.com/office/drawing/2014/main" id="{8DEDDAFA-BD26-4A03-BA65-5D4948AF4B5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654250" y="1348188"/>
            <a:ext cx="6772123" cy="4502935"/>
          </a:xfrm>
          <a:prstGeom prst="rect">
            <a:avLst/>
          </a:prstGeom>
        </p:spPr>
      </p:pic>
      <p:sp>
        <p:nvSpPr>
          <p:cNvPr id="4" name="Textfeld 3">
            <a:extLst>
              <a:ext uri="{FF2B5EF4-FFF2-40B4-BE49-F238E27FC236}">
                <a16:creationId xmlns:a16="http://schemas.microsoft.com/office/drawing/2014/main" id="{BCE65FE9-BDE5-41EB-88CA-331CDCB01DF2}"/>
              </a:ext>
            </a:extLst>
          </p:cNvPr>
          <p:cNvSpPr txBox="1"/>
          <p:nvPr/>
        </p:nvSpPr>
        <p:spPr>
          <a:xfrm>
            <a:off x="625034" y="5785388"/>
            <a:ext cx="1828799" cy="1200329"/>
          </a:xfrm>
          <a:prstGeom prst="rect">
            <a:avLst/>
          </a:prstGeom>
          <a:noFill/>
        </p:spPr>
        <p:txBody>
          <a:bodyPr wrap="square" rtlCol="0">
            <a:spAutoFit/>
          </a:bodyPr>
          <a:lstStyle/>
          <a:p>
            <a:r>
              <a:rPr lang="de-DE" sz="2400" dirty="0">
                <a:solidFill>
                  <a:schemeClr val="bg1"/>
                </a:solidFill>
                <a:latin typeface="Comic Sans MS" panose="030F0702030302020204" pitchFamily="66" charset="0"/>
              </a:rPr>
              <a:t>Wolfram-</a:t>
            </a:r>
          </a:p>
          <a:p>
            <a:r>
              <a:rPr lang="de-DE" sz="2400" dirty="0" err="1">
                <a:solidFill>
                  <a:schemeClr val="bg1"/>
                </a:solidFill>
                <a:latin typeface="Comic Sans MS" panose="030F0702030302020204" pitchFamily="66" charset="0"/>
              </a:rPr>
              <a:t>leuchter</a:t>
            </a:r>
            <a:r>
              <a:rPr lang="de-DE" sz="2400" dirty="0">
                <a:solidFill>
                  <a:schemeClr val="bg1"/>
                </a:solidFill>
                <a:latin typeface="Comic Sans MS" panose="030F0702030302020204" pitchFamily="66" charset="0"/>
              </a:rPr>
              <a:t> </a:t>
            </a:r>
          </a:p>
          <a:p>
            <a:r>
              <a:rPr lang="de-DE" sz="2400" dirty="0">
                <a:solidFill>
                  <a:schemeClr val="bg1"/>
                </a:solidFill>
                <a:latin typeface="Comic Sans MS" panose="030F0702030302020204" pitchFamily="66" charset="0"/>
              </a:rPr>
              <a:t>ca. 1160</a:t>
            </a:r>
          </a:p>
        </p:txBody>
      </p:sp>
    </p:spTree>
    <p:extLst>
      <p:ext uri="{BB962C8B-B14F-4D97-AF65-F5344CB8AC3E}">
        <p14:creationId xmlns:p14="http://schemas.microsoft.com/office/powerpoint/2010/main" val="209171292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3">
            <a:extLst>
              <a:ext uri="{FF2B5EF4-FFF2-40B4-BE49-F238E27FC236}">
                <a16:creationId xmlns:a16="http://schemas.microsoft.com/office/drawing/2014/main" id="{E29F18FD-2067-4E96-8428-973DA34A6B8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AE24FE44-0782-4484-8411-9247B5AE4A39}"/>
              </a:ext>
            </a:extLst>
          </p:cNvPr>
          <p:cNvSpPr txBox="1"/>
          <p:nvPr/>
        </p:nvSpPr>
        <p:spPr>
          <a:xfrm>
            <a:off x="416688" y="6354501"/>
            <a:ext cx="3715474" cy="584775"/>
          </a:xfrm>
          <a:prstGeom prst="rect">
            <a:avLst/>
          </a:prstGeom>
          <a:noFill/>
        </p:spPr>
        <p:txBody>
          <a:bodyPr wrap="square" rtlCol="0">
            <a:spAutoFit/>
          </a:bodyPr>
          <a:lstStyle/>
          <a:p>
            <a:r>
              <a:rPr lang="de-DE" sz="3200" dirty="0">
                <a:solidFill>
                  <a:schemeClr val="bg1"/>
                </a:solidFill>
                <a:latin typeface="Comic Sans MS" panose="030F0702030302020204" pitchFamily="66" charset="0"/>
              </a:rPr>
              <a:t>Madonna,  ca. 1160</a:t>
            </a:r>
          </a:p>
        </p:txBody>
      </p:sp>
    </p:spTree>
    <p:extLst>
      <p:ext uri="{BB962C8B-B14F-4D97-AF65-F5344CB8AC3E}">
        <p14:creationId xmlns:p14="http://schemas.microsoft.com/office/powerpoint/2010/main" val="364826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2">
            <a:extLst>
              <a:ext uri="{FF2B5EF4-FFF2-40B4-BE49-F238E27FC236}">
                <a16:creationId xmlns:a16="http://schemas.microsoft.com/office/drawing/2014/main" id="{8A13E16E-2A2D-46C5-8007-9CBA5625E7EA}"/>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401933"/>
            <a:ext cx="10056893" cy="5295447"/>
          </a:xfrm>
          <a:prstGeom prst="rect">
            <a:avLst/>
          </a:prstGeom>
        </p:spPr>
      </p:pic>
      <p:sp>
        <p:nvSpPr>
          <p:cNvPr id="4" name="Textfeld 3">
            <a:extLst>
              <a:ext uri="{FF2B5EF4-FFF2-40B4-BE49-F238E27FC236}">
                <a16:creationId xmlns:a16="http://schemas.microsoft.com/office/drawing/2014/main" id="{9E878B37-3987-468B-8766-751550D0CE02}"/>
              </a:ext>
            </a:extLst>
          </p:cNvPr>
          <p:cNvSpPr txBox="1"/>
          <p:nvPr/>
        </p:nvSpPr>
        <p:spPr>
          <a:xfrm flipH="1">
            <a:off x="172952" y="5999897"/>
            <a:ext cx="9883941" cy="1015663"/>
          </a:xfrm>
          <a:prstGeom prst="rect">
            <a:avLst/>
          </a:prstGeom>
          <a:noFill/>
        </p:spPr>
        <p:txBody>
          <a:bodyPr wrap="square" rtlCol="0">
            <a:spAutoFit/>
          </a:bodyPr>
          <a:lstStyle/>
          <a:p>
            <a:r>
              <a:rPr lang="de-DE" sz="2000" dirty="0">
                <a:solidFill>
                  <a:schemeClr val="bg1"/>
                </a:solidFill>
                <a:latin typeface="Comic Sans MS" panose="030F0702030302020204" pitchFamily="66" charset="0"/>
              </a:rPr>
              <a:t>Mit dem Zug über Berlin und Cottbus nach Görlitz – mit Hindernissen : Streckensperrung nach Gewitter in Cottbus: Ankunft erst nach Mitternacht aber nette Mitreisende, die uns Gestrandeten noch Quartier für die Nacht gaben …</a:t>
            </a:r>
          </a:p>
        </p:txBody>
      </p:sp>
    </p:spTree>
    <p:extLst>
      <p:ext uri="{BB962C8B-B14F-4D97-AF65-F5344CB8AC3E}">
        <p14:creationId xmlns:p14="http://schemas.microsoft.com/office/powerpoint/2010/main" val="32027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4">
            <a:extLst>
              <a:ext uri="{FF2B5EF4-FFF2-40B4-BE49-F238E27FC236}">
                <a16:creationId xmlns:a16="http://schemas.microsoft.com/office/drawing/2014/main" id="{FD22B6C2-50AD-4ADC-B86C-5D5EBF0B3E7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8116" y="1187842"/>
            <a:ext cx="7184405" cy="4777071"/>
          </a:xfrm>
          <a:prstGeom prst="rect">
            <a:avLst/>
          </a:prstGeom>
        </p:spPr>
      </p:pic>
      <p:sp>
        <p:nvSpPr>
          <p:cNvPr id="5" name="Textfeld 4">
            <a:extLst>
              <a:ext uri="{FF2B5EF4-FFF2-40B4-BE49-F238E27FC236}">
                <a16:creationId xmlns:a16="http://schemas.microsoft.com/office/drawing/2014/main" id="{BC360933-CA05-4578-9E26-303A0763330C}"/>
              </a:ext>
            </a:extLst>
          </p:cNvPr>
          <p:cNvSpPr txBox="1"/>
          <p:nvPr/>
        </p:nvSpPr>
        <p:spPr>
          <a:xfrm>
            <a:off x="107496" y="6036315"/>
            <a:ext cx="2544286" cy="964623"/>
          </a:xfrm>
          <a:prstGeom prst="rect">
            <a:avLst/>
          </a:prstGeom>
          <a:noFill/>
        </p:spPr>
        <p:txBody>
          <a:bodyPr wrap="none" rtlCol="0">
            <a:spAutoFit/>
          </a:bodyPr>
          <a:lstStyle/>
          <a:p>
            <a:r>
              <a:rPr lang="de-DE" sz="2834" dirty="0">
                <a:solidFill>
                  <a:schemeClr val="bg1"/>
                </a:solidFill>
                <a:latin typeface="Comic Sans MS" panose="030F0702030302020204" pitchFamily="66" charset="0"/>
              </a:rPr>
              <a:t>Grab </a:t>
            </a:r>
          </a:p>
          <a:p>
            <a:r>
              <a:rPr lang="de-DE" sz="2834" dirty="0">
                <a:solidFill>
                  <a:schemeClr val="bg1"/>
                </a:solidFill>
                <a:latin typeface="Comic Sans MS" panose="030F0702030302020204" pitchFamily="66" charset="0"/>
              </a:rPr>
              <a:t>Jakob Böhme </a:t>
            </a:r>
          </a:p>
        </p:txBody>
      </p:sp>
    </p:spTree>
    <p:extLst>
      <p:ext uri="{BB962C8B-B14F-4D97-AF65-F5344CB8AC3E}">
        <p14:creationId xmlns:p14="http://schemas.microsoft.com/office/powerpoint/2010/main" val="168390191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4">
            <a:extLst>
              <a:ext uri="{FF2B5EF4-FFF2-40B4-BE49-F238E27FC236}">
                <a16:creationId xmlns:a16="http://schemas.microsoft.com/office/drawing/2014/main" id="{96E8BBD4-83EA-450C-9469-CB1DF302F76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2603842" y="1325410"/>
            <a:ext cx="6840637" cy="4548492"/>
          </a:xfrm>
          <a:prstGeom prst="rect">
            <a:avLst/>
          </a:prstGeom>
        </p:spPr>
      </p:pic>
      <p:sp>
        <p:nvSpPr>
          <p:cNvPr id="4" name="Textfeld 3">
            <a:extLst>
              <a:ext uri="{FF2B5EF4-FFF2-40B4-BE49-F238E27FC236}">
                <a16:creationId xmlns:a16="http://schemas.microsoft.com/office/drawing/2014/main" id="{B5F81258-134B-4B74-9A7A-6C0C2BC61BED}"/>
              </a:ext>
            </a:extLst>
          </p:cNvPr>
          <p:cNvSpPr txBox="1"/>
          <p:nvPr/>
        </p:nvSpPr>
        <p:spPr>
          <a:xfrm>
            <a:off x="370389" y="6169306"/>
            <a:ext cx="2812649" cy="584775"/>
          </a:xfrm>
          <a:prstGeom prst="rect">
            <a:avLst/>
          </a:prstGeom>
          <a:noFill/>
        </p:spPr>
        <p:txBody>
          <a:bodyPr wrap="square" rtlCol="0">
            <a:spAutoFit/>
          </a:bodyPr>
          <a:lstStyle/>
          <a:p>
            <a:r>
              <a:rPr lang="de-DE" sz="3200" dirty="0">
                <a:solidFill>
                  <a:schemeClr val="bg1"/>
                </a:solidFill>
                <a:latin typeface="Comic Sans MS" panose="030F0702030302020204" pitchFamily="66" charset="0"/>
              </a:rPr>
              <a:t>Bartholomäus</a:t>
            </a:r>
          </a:p>
        </p:txBody>
      </p:sp>
    </p:spTree>
    <p:extLst>
      <p:ext uri="{BB962C8B-B14F-4D97-AF65-F5344CB8AC3E}">
        <p14:creationId xmlns:p14="http://schemas.microsoft.com/office/powerpoint/2010/main" val="185241998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5">
            <a:extLst>
              <a:ext uri="{FF2B5EF4-FFF2-40B4-BE49-F238E27FC236}">
                <a16:creationId xmlns:a16="http://schemas.microsoft.com/office/drawing/2014/main" id="{C4E2DF02-C50B-4580-9A74-05D1B6415A2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451413" y="18744"/>
            <a:ext cx="10532038" cy="7161823"/>
          </a:xfrm>
          <a:prstGeom prst="rect">
            <a:avLst/>
          </a:prstGeom>
        </p:spPr>
      </p:pic>
    </p:spTree>
    <p:extLst>
      <p:ext uri="{BB962C8B-B14F-4D97-AF65-F5344CB8AC3E}">
        <p14:creationId xmlns:p14="http://schemas.microsoft.com/office/powerpoint/2010/main" val="284185347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6">
            <a:extLst>
              <a:ext uri="{FF2B5EF4-FFF2-40B4-BE49-F238E27FC236}">
                <a16:creationId xmlns:a16="http://schemas.microsoft.com/office/drawing/2014/main" id="{2670C0F1-1C8D-465C-86A5-721EC7FD110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905228" y="1280579"/>
            <a:ext cx="6975483" cy="463815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B8399A3E-8C55-4F26-91EE-A68B2C34A77C}"/>
              </a:ext>
            </a:extLst>
          </p:cNvPr>
          <p:cNvSpPr txBox="1"/>
          <p:nvPr/>
        </p:nvSpPr>
        <p:spPr>
          <a:xfrm>
            <a:off x="208344" y="5960962"/>
            <a:ext cx="2634054" cy="584775"/>
          </a:xfrm>
          <a:prstGeom prst="rect">
            <a:avLst/>
          </a:prstGeom>
          <a:noFill/>
        </p:spPr>
        <p:txBody>
          <a:bodyPr wrap="none" rtlCol="0">
            <a:spAutoFit/>
          </a:bodyPr>
          <a:lstStyle/>
          <a:p>
            <a:r>
              <a:rPr lang="de-DE" sz="3200" dirty="0" err="1">
                <a:solidFill>
                  <a:schemeClr val="bg1"/>
                </a:solidFill>
                <a:latin typeface="Comic Sans MS" panose="030F0702030302020204" pitchFamily="66" charset="0"/>
              </a:rPr>
              <a:t>Hlg</a:t>
            </a:r>
            <a:r>
              <a:rPr lang="de-DE" sz="3200" dirty="0">
                <a:solidFill>
                  <a:schemeClr val="bg1"/>
                </a:solidFill>
                <a:latin typeface="Comic Sans MS" panose="030F0702030302020204" pitchFamily="66" charset="0"/>
              </a:rPr>
              <a:t>. Jakobus</a:t>
            </a:r>
          </a:p>
        </p:txBody>
      </p:sp>
    </p:spTree>
    <p:extLst>
      <p:ext uri="{BB962C8B-B14F-4D97-AF65-F5344CB8AC3E}">
        <p14:creationId xmlns:p14="http://schemas.microsoft.com/office/powerpoint/2010/main" val="168898982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19">
            <a:extLst>
              <a:ext uri="{FF2B5EF4-FFF2-40B4-BE49-F238E27FC236}">
                <a16:creationId xmlns:a16="http://schemas.microsoft.com/office/drawing/2014/main" id="{F23C1762-E738-4EF6-9CBD-176B93505A2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5" cy="7199313"/>
          </a:xfrm>
          <a:prstGeom prst="rect">
            <a:avLst/>
          </a:prstGeom>
        </p:spPr>
      </p:pic>
      <p:sp>
        <p:nvSpPr>
          <p:cNvPr id="4" name="Textfeld 3">
            <a:extLst>
              <a:ext uri="{FF2B5EF4-FFF2-40B4-BE49-F238E27FC236}">
                <a16:creationId xmlns:a16="http://schemas.microsoft.com/office/drawing/2014/main" id="{D4AD9588-2FB0-45FD-B196-D406B63BAF37}"/>
              </a:ext>
            </a:extLst>
          </p:cNvPr>
          <p:cNvSpPr txBox="1"/>
          <p:nvPr/>
        </p:nvSpPr>
        <p:spPr>
          <a:xfrm>
            <a:off x="439838" y="6423949"/>
            <a:ext cx="3801041" cy="584775"/>
          </a:xfrm>
          <a:prstGeom prst="rect">
            <a:avLst/>
          </a:prstGeom>
          <a:noFill/>
        </p:spPr>
        <p:txBody>
          <a:bodyPr wrap="none" rtlCol="0">
            <a:spAutoFit/>
          </a:bodyPr>
          <a:lstStyle/>
          <a:p>
            <a:r>
              <a:rPr lang="de-DE" sz="3200" dirty="0">
                <a:solidFill>
                  <a:schemeClr val="bg1"/>
                </a:solidFill>
                <a:latin typeface="Comic Sans MS" panose="030F0702030302020204" pitchFamily="66" charset="0"/>
              </a:rPr>
              <a:t>Blick vom Domberg</a:t>
            </a:r>
          </a:p>
        </p:txBody>
      </p:sp>
    </p:spTree>
    <p:extLst>
      <p:ext uri="{BB962C8B-B14F-4D97-AF65-F5344CB8AC3E}">
        <p14:creationId xmlns:p14="http://schemas.microsoft.com/office/powerpoint/2010/main" val="83171334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324">
            <a:extLst>
              <a:ext uri="{FF2B5EF4-FFF2-40B4-BE49-F238E27FC236}">
                <a16:creationId xmlns:a16="http://schemas.microsoft.com/office/drawing/2014/main" id="{D7E750A3-591B-454F-8E07-36EDF3C343B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768942" y="400052"/>
            <a:ext cx="3758903" cy="6677001"/>
          </a:xfrm>
          <a:prstGeom prst="rect">
            <a:avLst/>
          </a:prstGeom>
        </p:spPr>
      </p:pic>
      <p:sp>
        <p:nvSpPr>
          <p:cNvPr id="4" name="Textfeld 3">
            <a:extLst>
              <a:ext uri="{FF2B5EF4-FFF2-40B4-BE49-F238E27FC236}">
                <a16:creationId xmlns:a16="http://schemas.microsoft.com/office/drawing/2014/main" id="{F32E74D7-85A5-4E00-B364-595F113FC15F}"/>
              </a:ext>
            </a:extLst>
          </p:cNvPr>
          <p:cNvSpPr txBox="1"/>
          <p:nvPr/>
        </p:nvSpPr>
        <p:spPr>
          <a:xfrm>
            <a:off x="349142" y="5229601"/>
            <a:ext cx="4419800" cy="1569660"/>
          </a:xfrm>
          <a:prstGeom prst="rect">
            <a:avLst/>
          </a:prstGeom>
          <a:noFill/>
        </p:spPr>
        <p:txBody>
          <a:bodyPr wrap="none" rtlCol="0">
            <a:spAutoFit/>
          </a:bodyPr>
          <a:lstStyle/>
          <a:p>
            <a:r>
              <a:rPr lang="de-DE" sz="3200" dirty="0">
                <a:solidFill>
                  <a:schemeClr val="bg1"/>
                </a:solidFill>
                <a:latin typeface="Comic Sans MS" panose="030F0702030302020204" pitchFamily="66" charset="0"/>
              </a:rPr>
              <a:t>… und ganz prosaisch: </a:t>
            </a:r>
          </a:p>
          <a:p>
            <a:r>
              <a:rPr lang="de-DE" sz="3200" dirty="0">
                <a:solidFill>
                  <a:schemeClr val="bg1"/>
                </a:solidFill>
                <a:latin typeface="Comic Sans MS" panose="030F0702030302020204" pitchFamily="66" charset="0"/>
              </a:rPr>
              <a:t>Mein Eis </a:t>
            </a:r>
          </a:p>
          <a:p>
            <a:r>
              <a:rPr lang="de-DE" sz="3200" dirty="0">
                <a:solidFill>
                  <a:schemeClr val="bg1"/>
                </a:solidFill>
                <a:latin typeface="Comic Sans MS" panose="030F0702030302020204" pitchFamily="66" charset="0"/>
              </a:rPr>
              <a:t>vor der Rückfahrt</a:t>
            </a:r>
          </a:p>
        </p:txBody>
      </p:sp>
    </p:spTree>
    <p:extLst>
      <p:ext uri="{BB962C8B-B14F-4D97-AF65-F5344CB8AC3E}">
        <p14:creationId xmlns:p14="http://schemas.microsoft.com/office/powerpoint/2010/main" val="409057560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FA71C0-696C-4313-8FEB-B1B28DE7E8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0080625" cy="7199313"/>
          </a:xfrm>
          <a:prstGeom prst="rect">
            <a:avLst/>
          </a:prstGeom>
        </p:spPr>
      </p:pic>
      <p:sp>
        <p:nvSpPr>
          <p:cNvPr id="5" name="Textfeld 4">
            <a:extLst>
              <a:ext uri="{FF2B5EF4-FFF2-40B4-BE49-F238E27FC236}">
                <a16:creationId xmlns:a16="http://schemas.microsoft.com/office/drawing/2014/main" id="{7FFA2C28-28A6-43FC-A668-9369FFBDF4CE}"/>
              </a:ext>
            </a:extLst>
          </p:cNvPr>
          <p:cNvSpPr txBox="1"/>
          <p:nvPr/>
        </p:nvSpPr>
        <p:spPr>
          <a:xfrm>
            <a:off x="300942" y="5984111"/>
            <a:ext cx="8969122" cy="1077218"/>
          </a:xfrm>
          <a:prstGeom prst="rect">
            <a:avLst/>
          </a:prstGeom>
          <a:noFill/>
        </p:spPr>
        <p:txBody>
          <a:bodyPr wrap="none" rtlCol="0">
            <a:spAutoFit/>
          </a:bodyPr>
          <a:lstStyle/>
          <a:p>
            <a:r>
              <a:rPr lang="de-DE" sz="3200" dirty="0">
                <a:solidFill>
                  <a:schemeClr val="bg1"/>
                </a:solidFill>
                <a:latin typeface="Comic Sans MS" panose="030F0702030302020204" pitchFamily="66" charset="0"/>
              </a:rPr>
              <a:t>…. und dann mit Nahverkehrs (Bummel-)</a:t>
            </a:r>
            <a:r>
              <a:rPr lang="de-DE" sz="3200" dirty="0" err="1">
                <a:solidFill>
                  <a:schemeClr val="bg1"/>
                </a:solidFill>
                <a:latin typeface="Comic Sans MS" panose="030F0702030302020204" pitchFamily="66" charset="0"/>
              </a:rPr>
              <a:t>zügen</a:t>
            </a:r>
            <a:r>
              <a:rPr lang="de-DE" sz="3200" dirty="0">
                <a:solidFill>
                  <a:schemeClr val="bg1"/>
                </a:solidFill>
                <a:latin typeface="Comic Sans MS" panose="030F0702030302020204" pitchFamily="66" charset="0"/>
              </a:rPr>
              <a:t> </a:t>
            </a:r>
          </a:p>
          <a:p>
            <a:r>
              <a:rPr lang="de-DE" sz="3200" dirty="0">
                <a:solidFill>
                  <a:schemeClr val="bg1"/>
                </a:solidFill>
                <a:latin typeface="Comic Sans MS" panose="030F0702030302020204" pitchFamily="66" charset="0"/>
              </a:rPr>
              <a:t>nach Hause…</a:t>
            </a:r>
          </a:p>
        </p:txBody>
      </p:sp>
    </p:spTree>
    <p:extLst>
      <p:ext uri="{BB962C8B-B14F-4D97-AF65-F5344CB8AC3E}">
        <p14:creationId xmlns:p14="http://schemas.microsoft.com/office/powerpoint/2010/main" val="3888527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5">
            <a:extLst>
              <a:ext uri="{FF2B5EF4-FFF2-40B4-BE49-F238E27FC236}">
                <a16:creationId xmlns:a16="http://schemas.microsoft.com/office/drawing/2014/main" id="{EC36044C-7EEA-4D22-9729-F034B74E3F1D}"/>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3"/>
          </a:xfrm>
          <a:prstGeom prst="rect">
            <a:avLst/>
          </a:prstGeom>
        </p:spPr>
      </p:pic>
    </p:spTree>
    <p:extLst>
      <p:ext uri="{BB962C8B-B14F-4D97-AF65-F5344CB8AC3E}">
        <p14:creationId xmlns:p14="http://schemas.microsoft.com/office/powerpoint/2010/main" val="2605612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6">
            <a:extLst>
              <a:ext uri="{FF2B5EF4-FFF2-40B4-BE49-F238E27FC236}">
                <a16:creationId xmlns:a16="http://schemas.microsoft.com/office/drawing/2014/main" id="{8A0F515C-1E9C-47D5-ABF5-63A361358D5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7678" y="0"/>
            <a:ext cx="10208303" cy="7187204"/>
          </a:xfrm>
          <a:prstGeom prst="rect">
            <a:avLst/>
          </a:prstGeom>
        </p:spPr>
      </p:pic>
      <p:sp>
        <p:nvSpPr>
          <p:cNvPr id="4" name="Textfeld 3">
            <a:extLst>
              <a:ext uri="{FF2B5EF4-FFF2-40B4-BE49-F238E27FC236}">
                <a16:creationId xmlns:a16="http://schemas.microsoft.com/office/drawing/2014/main" id="{0D792681-6E93-4435-AF50-36F0F7389E68}"/>
              </a:ext>
            </a:extLst>
          </p:cNvPr>
          <p:cNvSpPr txBox="1"/>
          <p:nvPr/>
        </p:nvSpPr>
        <p:spPr>
          <a:xfrm>
            <a:off x="192362" y="6006921"/>
            <a:ext cx="8683787" cy="964623"/>
          </a:xfrm>
          <a:prstGeom prst="rect">
            <a:avLst/>
          </a:prstGeom>
          <a:noFill/>
        </p:spPr>
        <p:txBody>
          <a:bodyPr wrap="none" rtlCol="0">
            <a:spAutoFit/>
          </a:bodyPr>
          <a:lstStyle/>
          <a:p>
            <a:r>
              <a:rPr lang="de-DE" sz="2834" dirty="0">
                <a:solidFill>
                  <a:schemeClr val="bg1"/>
                </a:solidFill>
                <a:latin typeface="Comic Sans MS" panose="030F0702030302020204" pitchFamily="66" charset="0"/>
              </a:rPr>
              <a:t>Nikolaikirche</a:t>
            </a:r>
          </a:p>
          <a:p>
            <a:r>
              <a:rPr lang="de-DE" sz="2834" dirty="0">
                <a:solidFill>
                  <a:schemeClr val="bg1"/>
                </a:solidFill>
                <a:latin typeface="Comic Sans MS" panose="030F0702030302020204" pitchFamily="66" charset="0"/>
              </a:rPr>
              <a:t>mit Ausstellung  zu den Fluchtkirchen in Schlesien</a:t>
            </a:r>
          </a:p>
        </p:txBody>
      </p:sp>
    </p:spTree>
    <p:extLst>
      <p:ext uri="{BB962C8B-B14F-4D97-AF65-F5344CB8AC3E}">
        <p14:creationId xmlns:p14="http://schemas.microsoft.com/office/powerpoint/2010/main" val="297771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7">
            <a:extLst>
              <a:ext uri="{FF2B5EF4-FFF2-40B4-BE49-F238E27FC236}">
                <a16:creationId xmlns:a16="http://schemas.microsoft.com/office/drawing/2014/main" id="{211F6119-F1DF-4C29-B2A3-4ADC1CDC484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
            <a:ext cx="10080625" cy="7199313"/>
          </a:xfrm>
          <a:prstGeom prst="rect">
            <a:avLst/>
          </a:prstGeom>
        </p:spPr>
      </p:pic>
    </p:spTree>
    <p:extLst>
      <p:ext uri="{BB962C8B-B14F-4D97-AF65-F5344CB8AC3E}">
        <p14:creationId xmlns:p14="http://schemas.microsoft.com/office/powerpoint/2010/main" val="127131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8">
            <a:extLst>
              <a:ext uri="{FF2B5EF4-FFF2-40B4-BE49-F238E27FC236}">
                <a16:creationId xmlns:a16="http://schemas.microsoft.com/office/drawing/2014/main" id="{1507E480-BACB-4044-83C2-C679D884AB7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16200000">
            <a:off x="-1079502" y="1079498"/>
            <a:ext cx="7199311" cy="5040314"/>
          </a:xfrm>
          <a:prstGeom prst="rect">
            <a:avLst/>
          </a:prstGeom>
        </p:spPr>
      </p:pic>
      <p:pic>
        <p:nvPicPr>
          <p:cNvPr id="4" name="Grafik 3" descr="2014 Görlitz- Erfurt 040">
            <a:extLst>
              <a:ext uri="{FF2B5EF4-FFF2-40B4-BE49-F238E27FC236}">
                <a16:creationId xmlns:a16="http://schemas.microsoft.com/office/drawing/2014/main" id="{CDA3C4CE-957D-4226-8D2C-7C4B499050DD}"/>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3960813" y="1079500"/>
            <a:ext cx="7199311" cy="5040313"/>
          </a:xfrm>
          <a:prstGeom prst="rect">
            <a:avLst/>
          </a:prstGeom>
        </p:spPr>
      </p:pic>
    </p:spTree>
    <p:extLst>
      <p:ext uri="{BB962C8B-B14F-4D97-AF65-F5344CB8AC3E}">
        <p14:creationId xmlns:p14="http://schemas.microsoft.com/office/powerpoint/2010/main" val="2209767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39">
            <a:extLst>
              <a:ext uri="{FF2B5EF4-FFF2-40B4-BE49-F238E27FC236}">
                <a16:creationId xmlns:a16="http://schemas.microsoft.com/office/drawing/2014/main" id="{9E6AB721-A45E-489C-A3F9-1FE885522BA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44742"/>
            <a:ext cx="10080626" cy="7154575"/>
          </a:xfrm>
          <a:prstGeom prst="rect">
            <a:avLst/>
          </a:prstGeom>
        </p:spPr>
      </p:pic>
    </p:spTree>
    <p:extLst>
      <p:ext uri="{BB962C8B-B14F-4D97-AF65-F5344CB8AC3E}">
        <p14:creationId xmlns:p14="http://schemas.microsoft.com/office/powerpoint/2010/main" val="3570798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1">
            <a:extLst>
              <a:ext uri="{FF2B5EF4-FFF2-40B4-BE49-F238E27FC236}">
                <a16:creationId xmlns:a16="http://schemas.microsoft.com/office/drawing/2014/main" id="{28FF5583-4C6B-4F15-B7EE-9C1E645B21B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99313"/>
          </a:xfrm>
          <a:prstGeom prst="rect">
            <a:avLst/>
          </a:prstGeom>
        </p:spPr>
      </p:pic>
    </p:spTree>
    <p:extLst>
      <p:ext uri="{BB962C8B-B14F-4D97-AF65-F5344CB8AC3E}">
        <p14:creationId xmlns:p14="http://schemas.microsoft.com/office/powerpoint/2010/main" val="193690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2">
            <a:extLst>
              <a:ext uri="{FF2B5EF4-FFF2-40B4-BE49-F238E27FC236}">
                <a16:creationId xmlns:a16="http://schemas.microsoft.com/office/drawing/2014/main" id="{90D6FE5E-F21A-4BC8-95B5-BCEB90BA7E5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7"/>
            <a:ext cx="5428176" cy="7199312"/>
          </a:xfrm>
          <a:prstGeom prst="rect">
            <a:avLst/>
          </a:prstGeom>
        </p:spPr>
      </p:pic>
      <p:pic>
        <p:nvPicPr>
          <p:cNvPr id="4" name="Grafik 3" descr="2014 Görlitz- Erfurt 043">
            <a:extLst>
              <a:ext uri="{FF2B5EF4-FFF2-40B4-BE49-F238E27FC236}">
                <a16:creationId xmlns:a16="http://schemas.microsoft.com/office/drawing/2014/main" id="{29AB28E0-048C-449D-A7E8-FD4CCEC3B827}"/>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428176" y="8"/>
            <a:ext cx="4950264" cy="7199313"/>
          </a:xfrm>
          <a:prstGeom prst="rect">
            <a:avLst/>
          </a:prstGeom>
        </p:spPr>
      </p:pic>
    </p:spTree>
    <p:extLst>
      <p:ext uri="{BB962C8B-B14F-4D97-AF65-F5344CB8AC3E}">
        <p14:creationId xmlns:p14="http://schemas.microsoft.com/office/powerpoint/2010/main" val="325843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4">
            <a:extLst>
              <a:ext uri="{FF2B5EF4-FFF2-40B4-BE49-F238E27FC236}">
                <a16:creationId xmlns:a16="http://schemas.microsoft.com/office/drawing/2014/main" id="{1A50AE9E-5099-4BA5-BCE5-7D814E160ED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10110674" cy="7199313"/>
          </a:xfrm>
          <a:prstGeom prst="rect">
            <a:avLst/>
          </a:prstGeom>
        </p:spPr>
      </p:pic>
    </p:spTree>
    <p:extLst>
      <p:ext uri="{BB962C8B-B14F-4D97-AF65-F5344CB8AC3E}">
        <p14:creationId xmlns:p14="http://schemas.microsoft.com/office/powerpoint/2010/main" val="1751886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5">
            <a:extLst>
              <a:ext uri="{FF2B5EF4-FFF2-40B4-BE49-F238E27FC236}">
                <a16:creationId xmlns:a16="http://schemas.microsoft.com/office/drawing/2014/main" id="{AF6C8B0E-BB29-497E-A7B5-2F877489934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485087" y="-1"/>
            <a:ext cx="5096181" cy="7199313"/>
          </a:xfrm>
          <a:prstGeom prst="rect">
            <a:avLst/>
          </a:prstGeom>
        </p:spPr>
      </p:pic>
    </p:spTree>
    <p:extLst>
      <p:ext uri="{BB962C8B-B14F-4D97-AF65-F5344CB8AC3E}">
        <p14:creationId xmlns:p14="http://schemas.microsoft.com/office/powerpoint/2010/main" val="1077905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3">
            <a:extLst>
              <a:ext uri="{FF2B5EF4-FFF2-40B4-BE49-F238E27FC236}">
                <a16:creationId xmlns:a16="http://schemas.microsoft.com/office/drawing/2014/main" id="{741A80A9-36E2-428D-A176-1EC1472EA61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54953" y="1201379"/>
            <a:ext cx="7170727" cy="4767977"/>
          </a:xfrm>
          <a:prstGeom prst="rect">
            <a:avLst/>
          </a:prstGeom>
        </p:spPr>
      </p:pic>
      <p:sp>
        <p:nvSpPr>
          <p:cNvPr id="4" name="Textfeld 3">
            <a:extLst>
              <a:ext uri="{FF2B5EF4-FFF2-40B4-BE49-F238E27FC236}">
                <a16:creationId xmlns:a16="http://schemas.microsoft.com/office/drawing/2014/main" id="{65A053D3-BB70-4B56-8A35-B95F8866E764}"/>
              </a:ext>
            </a:extLst>
          </p:cNvPr>
          <p:cNvSpPr txBox="1"/>
          <p:nvPr/>
        </p:nvSpPr>
        <p:spPr>
          <a:xfrm>
            <a:off x="37247" y="6125113"/>
            <a:ext cx="1877437" cy="964623"/>
          </a:xfrm>
          <a:prstGeom prst="rect">
            <a:avLst/>
          </a:prstGeom>
          <a:noFill/>
        </p:spPr>
        <p:txBody>
          <a:bodyPr wrap="none" rtlCol="0">
            <a:spAutoFit/>
          </a:bodyPr>
          <a:lstStyle/>
          <a:p>
            <a:r>
              <a:rPr lang="de-DE" sz="2834" dirty="0">
                <a:solidFill>
                  <a:schemeClr val="bg1"/>
                </a:solidFill>
                <a:latin typeface="Comic Sans MS" panose="030F0702030302020204" pitchFamily="66" charset="0"/>
              </a:rPr>
              <a:t>Bahnhof </a:t>
            </a:r>
          </a:p>
          <a:p>
            <a:r>
              <a:rPr lang="de-DE" sz="2834" dirty="0">
                <a:solidFill>
                  <a:schemeClr val="bg1"/>
                </a:solidFill>
                <a:latin typeface="Comic Sans MS" panose="030F0702030302020204" pitchFamily="66" charset="0"/>
              </a:rPr>
              <a:t>in Görlitz </a:t>
            </a:r>
            <a:endParaRPr lang="de-DE" sz="2834" dirty="0">
              <a:solidFill>
                <a:schemeClr val="bg1"/>
              </a:solidFill>
            </a:endParaRPr>
          </a:p>
        </p:txBody>
      </p:sp>
    </p:spTree>
    <p:extLst>
      <p:ext uri="{BB962C8B-B14F-4D97-AF65-F5344CB8AC3E}">
        <p14:creationId xmlns:p14="http://schemas.microsoft.com/office/powerpoint/2010/main" val="3333114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6">
            <a:extLst>
              <a:ext uri="{FF2B5EF4-FFF2-40B4-BE49-F238E27FC236}">
                <a16:creationId xmlns:a16="http://schemas.microsoft.com/office/drawing/2014/main" id="{ABE3B58B-8424-45AA-AF0B-6EEDA664332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68805" cy="7199313"/>
          </a:xfrm>
          <a:prstGeom prst="rect">
            <a:avLst/>
          </a:prstGeom>
        </p:spPr>
      </p:pic>
    </p:spTree>
    <p:extLst>
      <p:ext uri="{BB962C8B-B14F-4D97-AF65-F5344CB8AC3E}">
        <p14:creationId xmlns:p14="http://schemas.microsoft.com/office/powerpoint/2010/main" val="1077045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7">
            <a:extLst>
              <a:ext uri="{FF2B5EF4-FFF2-40B4-BE49-F238E27FC236}">
                <a16:creationId xmlns:a16="http://schemas.microsoft.com/office/drawing/2014/main" id="{921F2E75-FE04-4B75-A02B-D457238E0E2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5254498" cy="7199313"/>
          </a:xfrm>
          <a:prstGeom prst="rect">
            <a:avLst/>
          </a:prstGeom>
        </p:spPr>
      </p:pic>
      <p:pic>
        <p:nvPicPr>
          <p:cNvPr id="4" name="Grafik 3" descr="2014 Görlitz- Erfurt 048">
            <a:extLst>
              <a:ext uri="{FF2B5EF4-FFF2-40B4-BE49-F238E27FC236}">
                <a16:creationId xmlns:a16="http://schemas.microsoft.com/office/drawing/2014/main" id="{0290EDBC-D042-4764-9222-122567800CF9}"/>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040312" y="-1"/>
            <a:ext cx="5040313" cy="7199314"/>
          </a:xfrm>
          <a:prstGeom prst="rect">
            <a:avLst/>
          </a:prstGeom>
        </p:spPr>
      </p:pic>
    </p:spTree>
    <p:extLst>
      <p:ext uri="{BB962C8B-B14F-4D97-AF65-F5344CB8AC3E}">
        <p14:creationId xmlns:p14="http://schemas.microsoft.com/office/powerpoint/2010/main" val="1779770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49">
            <a:extLst>
              <a:ext uri="{FF2B5EF4-FFF2-40B4-BE49-F238E27FC236}">
                <a16:creationId xmlns:a16="http://schemas.microsoft.com/office/drawing/2014/main" id="{D56F9B8E-E7DB-47DA-A857-67A73260288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318762" y="4"/>
            <a:ext cx="7801337" cy="7182817"/>
          </a:xfrm>
          <a:prstGeom prst="rect">
            <a:avLst/>
          </a:prstGeom>
        </p:spPr>
      </p:pic>
    </p:spTree>
    <p:extLst>
      <p:ext uri="{BB962C8B-B14F-4D97-AF65-F5344CB8AC3E}">
        <p14:creationId xmlns:p14="http://schemas.microsoft.com/office/powerpoint/2010/main" val="1137358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0">
            <a:extLst>
              <a:ext uri="{FF2B5EF4-FFF2-40B4-BE49-F238E27FC236}">
                <a16:creationId xmlns:a16="http://schemas.microsoft.com/office/drawing/2014/main" id="{24C78B83-9D53-4CF9-B2CE-B5CF741B4F74}"/>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16200000">
            <a:off x="1881884" y="1206168"/>
            <a:ext cx="7199312" cy="4786983"/>
          </a:xfrm>
          <a:prstGeom prst="rect">
            <a:avLst/>
          </a:prstGeom>
        </p:spPr>
      </p:pic>
      <p:sp>
        <p:nvSpPr>
          <p:cNvPr id="4" name="Textfeld 3">
            <a:extLst>
              <a:ext uri="{FF2B5EF4-FFF2-40B4-BE49-F238E27FC236}">
                <a16:creationId xmlns:a16="http://schemas.microsoft.com/office/drawing/2014/main" id="{14091FFC-8A8E-46D3-8BA6-5EB0B59C655D}"/>
              </a:ext>
            </a:extLst>
          </p:cNvPr>
          <p:cNvSpPr txBox="1"/>
          <p:nvPr/>
        </p:nvSpPr>
        <p:spPr>
          <a:xfrm>
            <a:off x="91440" y="5769871"/>
            <a:ext cx="2871299" cy="964623"/>
          </a:xfrm>
          <a:prstGeom prst="rect">
            <a:avLst/>
          </a:prstGeom>
          <a:noFill/>
        </p:spPr>
        <p:txBody>
          <a:bodyPr wrap="none" rtlCol="0">
            <a:spAutoFit/>
          </a:bodyPr>
          <a:lstStyle/>
          <a:p>
            <a:r>
              <a:rPr lang="de-DE" sz="2834" dirty="0">
                <a:solidFill>
                  <a:schemeClr val="bg1"/>
                </a:solidFill>
                <a:latin typeface="Comic Sans MS" panose="030F0702030302020204" pitchFamily="66" charset="0"/>
              </a:rPr>
              <a:t>Peter und Paul </a:t>
            </a:r>
          </a:p>
          <a:p>
            <a:r>
              <a:rPr lang="de-DE" sz="2834" dirty="0">
                <a:solidFill>
                  <a:schemeClr val="bg1"/>
                </a:solidFill>
                <a:latin typeface="Comic Sans MS" panose="030F0702030302020204" pitchFamily="66" charset="0"/>
              </a:rPr>
              <a:t>und Nikolaiturm</a:t>
            </a:r>
          </a:p>
        </p:txBody>
      </p:sp>
    </p:spTree>
    <p:extLst>
      <p:ext uri="{BB962C8B-B14F-4D97-AF65-F5344CB8AC3E}">
        <p14:creationId xmlns:p14="http://schemas.microsoft.com/office/powerpoint/2010/main" val="2440099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1">
            <a:extLst>
              <a:ext uri="{FF2B5EF4-FFF2-40B4-BE49-F238E27FC236}">
                <a16:creationId xmlns:a16="http://schemas.microsoft.com/office/drawing/2014/main" id="{BC5C6CCB-0E79-47F2-A37C-D8EBEC83C21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805160" cy="7199313"/>
          </a:xfrm>
          <a:prstGeom prst="rect">
            <a:avLst/>
          </a:prstGeom>
        </p:spPr>
      </p:pic>
    </p:spTree>
    <p:extLst>
      <p:ext uri="{BB962C8B-B14F-4D97-AF65-F5344CB8AC3E}">
        <p14:creationId xmlns:p14="http://schemas.microsoft.com/office/powerpoint/2010/main" val="390194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2">
            <a:extLst>
              <a:ext uri="{FF2B5EF4-FFF2-40B4-BE49-F238E27FC236}">
                <a16:creationId xmlns:a16="http://schemas.microsoft.com/office/drawing/2014/main" id="{3687BD04-CB20-41DA-A7BA-A800D767716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59565" y="8"/>
            <a:ext cx="10827299" cy="7199313"/>
          </a:xfrm>
          <a:prstGeom prst="rect">
            <a:avLst/>
          </a:prstGeom>
        </p:spPr>
      </p:pic>
    </p:spTree>
    <p:extLst>
      <p:ext uri="{BB962C8B-B14F-4D97-AF65-F5344CB8AC3E}">
        <p14:creationId xmlns:p14="http://schemas.microsoft.com/office/powerpoint/2010/main" val="3939548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4">
            <a:extLst>
              <a:ext uri="{FF2B5EF4-FFF2-40B4-BE49-F238E27FC236}">
                <a16:creationId xmlns:a16="http://schemas.microsoft.com/office/drawing/2014/main" id="{E9FC6855-AD5E-4336-8F0A-1396D721D58B}"/>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636385" y="-1"/>
            <a:ext cx="4807874" cy="7199313"/>
          </a:xfrm>
          <a:prstGeom prst="rect">
            <a:avLst/>
          </a:prstGeom>
        </p:spPr>
      </p:pic>
    </p:spTree>
    <p:extLst>
      <p:ext uri="{BB962C8B-B14F-4D97-AF65-F5344CB8AC3E}">
        <p14:creationId xmlns:p14="http://schemas.microsoft.com/office/powerpoint/2010/main" val="3671616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3">
            <a:extLst>
              <a:ext uri="{FF2B5EF4-FFF2-40B4-BE49-F238E27FC236}">
                <a16:creationId xmlns:a16="http://schemas.microsoft.com/office/drawing/2014/main" id="{55BB01DF-84E1-4F4A-AAFB-62061D7E60D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5" cy="7199313"/>
          </a:xfrm>
          <a:prstGeom prst="rect">
            <a:avLst/>
          </a:prstGeom>
        </p:spPr>
      </p:pic>
    </p:spTree>
    <p:extLst>
      <p:ext uri="{BB962C8B-B14F-4D97-AF65-F5344CB8AC3E}">
        <p14:creationId xmlns:p14="http://schemas.microsoft.com/office/powerpoint/2010/main" val="1588173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5">
            <a:extLst>
              <a:ext uri="{FF2B5EF4-FFF2-40B4-BE49-F238E27FC236}">
                <a16:creationId xmlns:a16="http://schemas.microsoft.com/office/drawing/2014/main" id="{8BA9CF26-471B-4F8B-84C0-C619A684623D}"/>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13757"/>
            <a:ext cx="10080625" cy="7213071"/>
          </a:xfrm>
          <a:prstGeom prst="rect">
            <a:avLst/>
          </a:prstGeom>
        </p:spPr>
      </p:pic>
    </p:spTree>
    <p:extLst>
      <p:ext uri="{BB962C8B-B14F-4D97-AF65-F5344CB8AC3E}">
        <p14:creationId xmlns:p14="http://schemas.microsoft.com/office/powerpoint/2010/main" val="1329249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6">
            <a:extLst>
              <a:ext uri="{FF2B5EF4-FFF2-40B4-BE49-F238E27FC236}">
                <a16:creationId xmlns:a16="http://schemas.microsoft.com/office/drawing/2014/main" id="{2B960127-9967-4738-9F61-0F014B96B13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2169044" y="1205610"/>
            <a:ext cx="7195961" cy="4784755"/>
          </a:xfrm>
          <a:prstGeom prst="rect">
            <a:avLst/>
          </a:prstGeom>
        </p:spPr>
      </p:pic>
      <p:sp>
        <p:nvSpPr>
          <p:cNvPr id="2" name="Textfeld 1">
            <a:extLst>
              <a:ext uri="{FF2B5EF4-FFF2-40B4-BE49-F238E27FC236}">
                <a16:creationId xmlns:a16="http://schemas.microsoft.com/office/drawing/2014/main" id="{86E81CA4-1480-4F6F-AB35-475C9A4E7FC7}"/>
              </a:ext>
            </a:extLst>
          </p:cNvPr>
          <p:cNvSpPr txBox="1"/>
          <p:nvPr/>
        </p:nvSpPr>
        <p:spPr>
          <a:xfrm>
            <a:off x="185954" y="5849473"/>
            <a:ext cx="3188693" cy="1182824"/>
          </a:xfrm>
          <a:prstGeom prst="rect">
            <a:avLst/>
          </a:prstGeom>
          <a:noFill/>
        </p:spPr>
        <p:txBody>
          <a:bodyPr wrap="none" rtlCol="0">
            <a:spAutoFit/>
          </a:bodyPr>
          <a:lstStyle/>
          <a:p>
            <a:r>
              <a:rPr lang="de-DE" sz="2362" dirty="0">
                <a:solidFill>
                  <a:schemeClr val="bg1"/>
                </a:solidFill>
                <a:latin typeface="Comic Sans MS" panose="030F0702030302020204" pitchFamily="66" charset="0"/>
              </a:rPr>
              <a:t>Die </a:t>
            </a:r>
            <a:r>
              <a:rPr lang="de-DE" sz="2362" dirty="0" err="1">
                <a:solidFill>
                  <a:schemeClr val="bg1"/>
                </a:solidFill>
                <a:latin typeface="Comic Sans MS" panose="030F0702030302020204" pitchFamily="66" charset="0"/>
              </a:rPr>
              <a:t>Neisse</a:t>
            </a:r>
            <a:r>
              <a:rPr lang="de-DE" sz="2362" dirty="0">
                <a:solidFill>
                  <a:schemeClr val="bg1"/>
                </a:solidFill>
                <a:latin typeface="Comic Sans MS" panose="030F0702030302020204" pitchFamily="66" charset="0"/>
              </a:rPr>
              <a:t> </a:t>
            </a:r>
          </a:p>
          <a:p>
            <a:r>
              <a:rPr lang="de-DE" sz="2362" dirty="0">
                <a:solidFill>
                  <a:schemeClr val="bg1"/>
                </a:solidFill>
                <a:latin typeface="Comic Sans MS" panose="030F0702030302020204" pitchFamily="66" charset="0"/>
              </a:rPr>
              <a:t>mit Blick </a:t>
            </a:r>
          </a:p>
          <a:p>
            <a:r>
              <a:rPr lang="de-DE" sz="2362" dirty="0">
                <a:solidFill>
                  <a:schemeClr val="bg1"/>
                </a:solidFill>
                <a:latin typeface="Comic Sans MS" panose="030F0702030302020204" pitchFamily="66" charset="0"/>
              </a:rPr>
              <a:t>auf St Peter und Paul</a:t>
            </a:r>
          </a:p>
        </p:txBody>
      </p:sp>
    </p:spTree>
    <p:extLst>
      <p:ext uri="{BB962C8B-B14F-4D97-AF65-F5344CB8AC3E}">
        <p14:creationId xmlns:p14="http://schemas.microsoft.com/office/powerpoint/2010/main" val="84284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8">
            <a:extLst>
              <a:ext uri="{FF2B5EF4-FFF2-40B4-BE49-F238E27FC236}">
                <a16:creationId xmlns:a16="http://schemas.microsoft.com/office/drawing/2014/main" id="{D8501C82-5B38-4AC2-A31B-2A991A82276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762667" y="0"/>
            <a:ext cx="5139123" cy="7199313"/>
          </a:xfrm>
          <a:prstGeom prst="rect">
            <a:avLst/>
          </a:prstGeom>
        </p:spPr>
      </p:pic>
      <p:sp>
        <p:nvSpPr>
          <p:cNvPr id="5" name="Rechteck 4">
            <a:extLst>
              <a:ext uri="{FF2B5EF4-FFF2-40B4-BE49-F238E27FC236}">
                <a16:creationId xmlns:a16="http://schemas.microsoft.com/office/drawing/2014/main" id="{AFBACB13-EE1A-4155-A49A-D0D0BD46B5DF}"/>
              </a:ext>
            </a:extLst>
          </p:cNvPr>
          <p:cNvSpPr/>
          <p:nvPr/>
        </p:nvSpPr>
        <p:spPr>
          <a:xfrm>
            <a:off x="330474" y="4682593"/>
            <a:ext cx="3417923" cy="1938992"/>
          </a:xfrm>
          <a:prstGeom prst="rect">
            <a:avLst/>
          </a:prstGeom>
        </p:spPr>
        <p:txBody>
          <a:bodyPr wrap="none">
            <a:spAutoFit/>
          </a:bodyPr>
          <a:lstStyle/>
          <a:p>
            <a:r>
              <a:rPr lang="de-DE" sz="2400" dirty="0">
                <a:solidFill>
                  <a:schemeClr val="bg1"/>
                </a:solidFill>
                <a:latin typeface="Comic Sans MS" panose="030F0702030302020204" pitchFamily="66" charset="0"/>
              </a:rPr>
              <a:t>Übernachtung bei den </a:t>
            </a:r>
          </a:p>
          <a:p>
            <a:r>
              <a:rPr lang="de-DE" sz="2400" dirty="0">
                <a:solidFill>
                  <a:schemeClr val="bg1"/>
                </a:solidFill>
                <a:latin typeface="Comic Sans MS" panose="030F0702030302020204" pitchFamily="66" charset="0"/>
              </a:rPr>
              <a:t>netten Mitreisenden </a:t>
            </a:r>
          </a:p>
          <a:p>
            <a:r>
              <a:rPr lang="de-DE" sz="2400" dirty="0">
                <a:solidFill>
                  <a:schemeClr val="bg1"/>
                </a:solidFill>
                <a:latin typeface="Comic Sans MS" panose="030F0702030302020204" pitchFamily="66" charset="0"/>
              </a:rPr>
              <a:t>in einem renovierten </a:t>
            </a:r>
          </a:p>
          <a:p>
            <a:r>
              <a:rPr lang="de-DE" sz="2400" dirty="0">
                <a:solidFill>
                  <a:schemeClr val="bg1"/>
                </a:solidFill>
                <a:latin typeface="Comic Sans MS" panose="030F0702030302020204" pitchFamily="66" charset="0"/>
              </a:rPr>
              <a:t>Tuchmacherhaus </a:t>
            </a:r>
          </a:p>
          <a:p>
            <a:r>
              <a:rPr lang="de-DE" sz="2400" dirty="0">
                <a:solidFill>
                  <a:schemeClr val="bg1"/>
                </a:solidFill>
                <a:latin typeface="Comic Sans MS" panose="030F0702030302020204" pitchFamily="66" charset="0"/>
              </a:rPr>
              <a:t>aus dem 17.Jh</a:t>
            </a:r>
            <a:endParaRPr lang="de-DE" sz="2400" dirty="0">
              <a:solidFill>
                <a:schemeClr val="bg1"/>
              </a:solidFill>
            </a:endParaRPr>
          </a:p>
        </p:txBody>
      </p:sp>
    </p:spTree>
    <p:extLst>
      <p:ext uri="{BB962C8B-B14F-4D97-AF65-F5344CB8AC3E}">
        <p14:creationId xmlns:p14="http://schemas.microsoft.com/office/powerpoint/2010/main" val="381315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7">
            <a:extLst>
              <a:ext uri="{FF2B5EF4-FFF2-40B4-BE49-F238E27FC236}">
                <a16:creationId xmlns:a16="http://schemas.microsoft.com/office/drawing/2014/main" id="{D6B95466-0C86-4D04-89C2-C9314595629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5" cy="7199312"/>
          </a:xfrm>
          <a:prstGeom prst="rect">
            <a:avLst/>
          </a:prstGeom>
        </p:spPr>
      </p:pic>
      <p:sp>
        <p:nvSpPr>
          <p:cNvPr id="5" name="Rechteck 4">
            <a:extLst>
              <a:ext uri="{FF2B5EF4-FFF2-40B4-BE49-F238E27FC236}">
                <a16:creationId xmlns:a16="http://schemas.microsoft.com/office/drawing/2014/main" id="{BB8A9329-9DE3-4C27-855D-08BAC7C53D90}"/>
              </a:ext>
            </a:extLst>
          </p:cNvPr>
          <p:cNvSpPr/>
          <p:nvPr/>
        </p:nvSpPr>
        <p:spPr>
          <a:xfrm>
            <a:off x="400519" y="6311571"/>
            <a:ext cx="3797835" cy="528478"/>
          </a:xfrm>
          <a:prstGeom prst="rect">
            <a:avLst/>
          </a:prstGeom>
        </p:spPr>
        <p:txBody>
          <a:bodyPr wrap="none">
            <a:spAutoFit/>
          </a:bodyPr>
          <a:lstStyle/>
          <a:p>
            <a:r>
              <a:rPr lang="de-DE" sz="2834" dirty="0">
                <a:latin typeface="Comic Sans MS" panose="030F0702030302020204" pitchFamily="66" charset="0"/>
              </a:rPr>
              <a:t>Auf polnischer Seite </a:t>
            </a:r>
          </a:p>
        </p:txBody>
      </p:sp>
    </p:spTree>
    <p:extLst>
      <p:ext uri="{BB962C8B-B14F-4D97-AF65-F5344CB8AC3E}">
        <p14:creationId xmlns:p14="http://schemas.microsoft.com/office/powerpoint/2010/main" val="567529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8">
            <a:extLst>
              <a:ext uri="{FF2B5EF4-FFF2-40B4-BE49-F238E27FC236}">
                <a16:creationId xmlns:a16="http://schemas.microsoft.com/office/drawing/2014/main" id="{3E56B3E1-4F57-44AC-AB91-AF7262BE281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20738"/>
            <a:ext cx="10080625" cy="7178575"/>
          </a:xfrm>
          <a:prstGeom prst="rect">
            <a:avLst/>
          </a:prstGeom>
        </p:spPr>
      </p:pic>
      <p:sp>
        <p:nvSpPr>
          <p:cNvPr id="4" name="Textfeld 3">
            <a:extLst>
              <a:ext uri="{FF2B5EF4-FFF2-40B4-BE49-F238E27FC236}">
                <a16:creationId xmlns:a16="http://schemas.microsoft.com/office/drawing/2014/main" id="{6CADB9EA-0D89-4B9F-90B6-295ED22EBBB4}"/>
              </a:ext>
            </a:extLst>
          </p:cNvPr>
          <p:cNvSpPr txBox="1"/>
          <p:nvPr/>
        </p:nvSpPr>
        <p:spPr>
          <a:xfrm>
            <a:off x="6326677" y="6464587"/>
            <a:ext cx="3501484" cy="528478"/>
          </a:xfrm>
          <a:prstGeom prst="rect">
            <a:avLst/>
          </a:prstGeom>
          <a:noFill/>
        </p:spPr>
        <p:txBody>
          <a:bodyPr wrap="square" rtlCol="0">
            <a:spAutoFit/>
          </a:bodyPr>
          <a:lstStyle/>
          <a:p>
            <a:r>
              <a:rPr lang="de-DE" sz="2834" dirty="0" err="1">
                <a:latin typeface="Comic Sans MS" panose="030F0702030302020204" pitchFamily="66" charset="0"/>
              </a:rPr>
              <a:t>Dreiradenspeicher</a:t>
            </a:r>
            <a:endParaRPr lang="de-DE" sz="2834" dirty="0">
              <a:latin typeface="Comic Sans MS" panose="030F0702030302020204" pitchFamily="66" charset="0"/>
            </a:endParaRPr>
          </a:p>
        </p:txBody>
      </p:sp>
    </p:spTree>
    <p:extLst>
      <p:ext uri="{BB962C8B-B14F-4D97-AF65-F5344CB8AC3E}">
        <p14:creationId xmlns:p14="http://schemas.microsoft.com/office/powerpoint/2010/main" val="35114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59">
            <a:extLst>
              <a:ext uri="{FF2B5EF4-FFF2-40B4-BE49-F238E27FC236}">
                <a16:creationId xmlns:a16="http://schemas.microsoft.com/office/drawing/2014/main" id="{66378835-2C90-4D6B-B1DC-A189BAF06FCC}"/>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0"/>
            <a:ext cx="9915305" cy="5795760"/>
          </a:xfrm>
          <a:prstGeom prst="rect">
            <a:avLst/>
          </a:prstGeom>
        </p:spPr>
      </p:pic>
      <p:sp>
        <p:nvSpPr>
          <p:cNvPr id="2" name="Rechteck 1">
            <a:extLst>
              <a:ext uri="{FF2B5EF4-FFF2-40B4-BE49-F238E27FC236}">
                <a16:creationId xmlns:a16="http://schemas.microsoft.com/office/drawing/2014/main" id="{7BAF8A1B-9427-4497-8E8E-3EF1A020D4BB}"/>
              </a:ext>
            </a:extLst>
          </p:cNvPr>
          <p:cNvSpPr/>
          <p:nvPr/>
        </p:nvSpPr>
        <p:spPr>
          <a:xfrm>
            <a:off x="127855" y="6066685"/>
            <a:ext cx="10171757" cy="964623"/>
          </a:xfrm>
          <a:prstGeom prst="rect">
            <a:avLst/>
          </a:prstGeom>
        </p:spPr>
        <p:txBody>
          <a:bodyPr wrap="square">
            <a:spAutoFit/>
          </a:bodyPr>
          <a:lstStyle/>
          <a:p>
            <a:r>
              <a:rPr lang="de-DE" sz="2834" dirty="0">
                <a:solidFill>
                  <a:schemeClr val="bg1"/>
                </a:solidFill>
                <a:latin typeface="Comic Sans MS" panose="030F0702030302020204" pitchFamily="66" charset="0"/>
              </a:rPr>
              <a:t>Ab Görlitz auf dem Jakobsweg Richtung Westen- </a:t>
            </a:r>
          </a:p>
          <a:p>
            <a:r>
              <a:rPr lang="de-DE" sz="2834" dirty="0">
                <a:solidFill>
                  <a:schemeClr val="bg1"/>
                </a:solidFill>
                <a:latin typeface="Comic Sans MS" panose="030F0702030302020204" pitchFamily="66" charset="0"/>
              </a:rPr>
              <a:t>vor allem der alten Via Regia bzw. dem Hellweg folgend</a:t>
            </a:r>
          </a:p>
        </p:txBody>
      </p:sp>
    </p:spTree>
    <p:extLst>
      <p:ext uri="{BB962C8B-B14F-4D97-AF65-F5344CB8AC3E}">
        <p14:creationId xmlns:p14="http://schemas.microsoft.com/office/powerpoint/2010/main" val="1104140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0">
            <a:extLst>
              <a:ext uri="{FF2B5EF4-FFF2-40B4-BE49-F238E27FC236}">
                <a16:creationId xmlns:a16="http://schemas.microsoft.com/office/drawing/2014/main" id="{61B5B417-3BD3-410E-9F4C-B184068E9FF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4" cy="7199313"/>
          </a:xfrm>
          <a:prstGeom prst="rect">
            <a:avLst/>
          </a:prstGeom>
        </p:spPr>
      </p:pic>
    </p:spTree>
    <p:extLst>
      <p:ext uri="{BB962C8B-B14F-4D97-AF65-F5344CB8AC3E}">
        <p14:creationId xmlns:p14="http://schemas.microsoft.com/office/powerpoint/2010/main" val="1107425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1">
            <a:extLst>
              <a:ext uri="{FF2B5EF4-FFF2-40B4-BE49-F238E27FC236}">
                <a16:creationId xmlns:a16="http://schemas.microsoft.com/office/drawing/2014/main" id="{30750F23-7AE0-4278-9922-09C59498833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343907" y="8"/>
            <a:ext cx="5392819" cy="7199313"/>
          </a:xfrm>
          <a:prstGeom prst="rect">
            <a:avLst/>
          </a:prstGeom>
        </p:spPr>
      </p:pic>
    </p:spTree>
    <p:extLst>
      <p:ext uri="{BB962C8B-B14F-4D97-AF65-F5344CB8AC3E}">
        <p14:creationId xmlns:p14="http://schemas.microsoft.com/office/powerpoint/2010/main" val="2196911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3">
            <a:extLst>
              <a:ext uri="{FF2B5EF4-FFF2-40B4-BE49-F238E27FC236}">
                <a16:creationId xmlns:a16="http://schemas.microsoft.com/office/drawing/2014/main" id="{232FF0F1-24D6-4DE4-B2E2-7B8FED382BB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647210" y="-1"/>
            <a:ext cx="4786210" cy="7199313"/>
          </a:xfrm>
          <a:prstGeom prst="rect">
            <a:avLst/>
          </a:prstGeom>
        </p:spPr>
      </p:pic>
      <p:sp>
        <p:nvSpPr>
          <p:cNvPr id="2" name="Textfeld 1">
            <a:extLst>
              <a:ext uri="{FF2B5EF4-FFF2-40B4-BE49-F238E27FC236}">
                <a16:creationId xmlns:a16="http://schemas.microsoft.com/office/drawing/2014/main" id="{7975D0B4-362D-4DDF-AE37-91BC5EDBDAEA}"/>
              </a:ext>
            </a:extLst>
          </p:cNvPr>
          <p:cNvSpPr txBox="1"/>
          <p:nvPr/>
        </p:nvSpPr>
        <p:spPr>
          <a:xfrm>
            <a:off x="380706" y="5451535"/>
            <a:ext cx="1985266" cy="1400768"/>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Private Pilger-herberge </a:t>
            </a:r>
          </a:p>
        </p:txBody>
      </p:sp>
    </p:spTree>
    <p:extLst>
      <p:ext uri="{BB962C8B-B14F-4D97-AF65-F5344CB8AC3E}">
        <p14:creationId xmlns:p14="http://schemas.microsoft.com/office/powerpoint/2010/main" val="969781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4">
            <a:extLst>
              <a:ext uri="{FF2B5EF4-FFF2-40B4-BE49-F238E27FC236}">
                <a16:creationId xmlns:a16="http://schemas.microsoft.com/office/drawing/2014/main" id="{CE0A5459-27AD-409A-B7A0-81FC59652D1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3777187" y="1166322"/>
            <a:ext cx="6984589" cy="4785356"/>
          </a:xfrm>
          <a:prstGeom prst="rect">
            <a:avLst/>
          </a:prstGeom>
        </p:spPr>
      </p:pic>
      <p:sp>
        <p:nvSpPr>
          <p:cNvPr id="4" name="Textfeld 3">
            <a:extLst>
              <a:ext uri="{FF2B5EF4-FFF2-40B4-BE49-F238E27FC236}">
                <a16:creationId xmlns:a16="http://schemas.microsoft.com/office/drawing/2014/main" id="{1CDAC0AF-E5F0-412A-819D-26657B075330}"/>
              </a:ext>
            </a:extLst>
          </p:cNvPr>
          <p:cNvSpPr txBox="1"/>
          <p:nvPr/>
        </p:nvSpPr>
        <p:spPr>
          <a:xfrm>
            <a:off x="281690" y="3357524"/>
            <a:ext cx="3828727" cy="3539430"/>
          </a:xfrm>
          <a:prstGeom prst="rect">
            <a:avLst/>
          </a:prstGeom>
          <a:noFill/>
        </p:spPr>
        <p:txBody>
          <a:bodyPr wrap="square" rtlCol="0">
            <a:spAutoFit/>
          </a:bodyPr>
          <a:lstStyle/>
          <a:p>
            <a:r>
              <a:rPr lang="de-DE" sz="2800" dirty="0">
                <a:solidFill>
                  <a:schemeClr val="bg1"/>
                </a:solidFill>
                <a:latin typeface="Comic Sans MS" panose="030F0702030302020204" pitchFamily="66" charset="0"/>
              </a:rPr>
              <a:t>… keine Lebensmittel, keine Kneipe im Umkreis von 20 km – glücklicherweise bekam ich von den Nachbarn eine Einladung zum Abendbrot…</a:t>
            </a:r>
          </a:p>
        </p:txBody>
      </p:sp>
    </p:spTree>
    <p:extLst>
      <p:ext uri="{BB962C8B-B14F-4D97-AF65-F5344CB8AC3E}">
        <p14:creationId xmlns:p14="http://schemas.microsoft.com/office/powerpoint/2010/main" val="3936158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5">
            <a:extLst>
              <a:ext uri="{FF2B5EF4-FFF2-40B4-BE49-F238E27FC236}">
                <a16:creationId xmlns:a16="http://schemas.microsoft.com/office/drawing/2014/main" id="{FEE2805F-34F4-4620-9FC6-1A31EFDE68D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248239"/>
            <a:ext cx="10080625" cy="6702833"/>
          </a:xfrm>
          <a:prstGeom prst="rect">
            <a:avLst/>
          </a:prstGeom>
        </p:spPr>
      </p:pic>
    </p:spTree>
    <p:extLst>
      <p:ext uri="{BB962C8B-B14F-4D97-AF65-F5344CB8AC3E}">
        <p14:creationId xmlns:p14="http://schemas.microsoft.com/office/powerpoint/2010/main" val="1453912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6">
            <a:extLst>
              <a:ext uri="{FF2B5EF4-FFF2-40B4-BE49-F238E27FC236}">
                <a16:creationId xmlns:a16="http://schemas.microsoft.com/office/drawing/2014/main" id="{2CC7656F-26BD-4702-A6BC-4394016B1F4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491391" y="-1"/>
            <a:ext cx="5097847" cy="7199313"/>
          </a:xfrm>
          <a:prstGeom prst="rect">
            <a:avLst/>
          </a:prstGeom>
        </p:spPr>
      </p:pic>
    </p:spTree>
    <p:extLst>
      <p:ext uri="{BB962C8B-B14F-4D97-AF65-F5344CB8AC3E}">
        <p14:creationId xmlns:p14="http://schemas.microsoft.com/office/powerpoint/2010/main" val="1767627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7E41AF7-3CC5-496E-BE47-17601715493B}"/>
              </a:ext>
            </a:extLst>
          </p:cNvPr>
          <p:cNvPicPr>
            <a:picLocks noChangeAspect="1"/>
          </p:cNvPicPr>
          <p:nvPr/>
        </p:nvPicPr>
        <p:blipFill>
          <a:blip r:embed="rId2"/>
          <a:stretch>
            <a:fillRect/>
          </a:stretch>
        </p:blipFill>
        <p:spPr>
          <a:xfrm>
            <a:off x="3851335" y="22078"/>
            <a:ext cx="6206680" cy="7105966"/>
          </a:xfrm>
          <a:prstGeom prst="rect">
            <a:avLst/>
          </a:prstGeom>
        </p:spPr>
      </p:pic>
      <p:sp>
        <p:nvSpPr>
          <p:cNvPr id="3" name="Textfeld 2">
            <a:extLst>
              <a:ext uri="{FF2B5EF4-FFF2-40B4-BE49-F238E27FC236}">
                <a16:creationId xmlns:a16="http://schemas.microsoft.com/office/drawing/2014/main" id="{F62FFFA7-875D-4C20-BF44-BB4C432620BF}"/>
              </a:ext>
            </a:extLst>
          </p:cNvPr>
          <p:cNvSpPr txBox="1"/>
          <p:nvPr/>
        </p:nvSpPr>
        <p:spPr>
          <a:xfrm>
            <a:off x="22612" y="5614268"/>
            <a:ext cx="3828727" cy="1546321"/>
          </a:xfrm>
          <a:prstGeom prst="rect">
            <a:avLst/>
          </a:prstGeom>
          <a:noFill/>
        </p:spPr>
        <p:txBody>
          <a:bodyPr wrap="square" rtlCol="0">
            <a:spAutoFit/>
          </a:bodyPr>
          <a:lstStyle/>
          <a:p>
            <a:r>
              <a:rPr lang="de-DE" sz="2362" dirty="0">
                <a:solidFill>
                  <a:schemeClr val="bg1"/>
                </a:solidFill>
                <a:latin typeface="Comic Sans MS" panose="030F0702030302020204" pitchFamily="66" charset="0"/>
              </a:rPr>
              <a:t>Bautzen</a:t>
            </a:r>
          </a:p>
          <a:p>
            <a:r>
              <a:rPr lang="de-DE" sz="2362" dirty="0">
                <a:solidFill>
                  <a:schemeClr val="bg1"/>
                </a:solidFill>
                <a:latin typeface="Comic Sans MS" panose="030F0702030302020204" pitchFamily="66" charset="0"/>
              </a:rPr>
              <a:t>Sorbisch: </a:t>
            </a:r>
            <a:r>
              <a:rPr lang="de-DE" sz="2362" dirty="0" err="1">
                <a:solidFill>
                  <a:schemeClr val="bg1"/>
                </a:solidFill>
                <a:latin typeface="Comic Sans MS" panose="030F0702030302020204" pitchFamily="66" charset="0"/>
              </a:rPr>
              <a:t>Budisin</a:t>
            </a:r>
            <a:endParaRPr lang="de-DE" sz="2362" dirty="0">
              <a:solidFill>
                <a:schemeClr val="bg1"/>
              </a:solidFill>
              <a:latin typeface="Comic Sans MS" panose="030F0702030302020204" pitchFamily="66" charset="0"/>
            </a:endParaRPr>
          </a:p>
          <a:p>
            <a:r>
              <a:rPr lang="de-DE" sz="2362" dirty="0">
                <a:solidFill>
                  <a:schemeClr val="bg1"/>
                </a:solidFill>
                <a:latin typeface="Comic Sans MS" panose="030F0702030302020204" pitchFamily="66" charset="0"/>
              </a:rPr>
              <a:t>- Zentrum der Sorben</a:t>
            </a:r>
          </a:p>
          <a:p>
            <a:endParaRPr lang="de-DE" sz="2362"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998553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9">
            <a:extLst>
              <a:ext uri="{FF2B5EF4-FFF2-40B4-BE49-F238E27FC236}">
                <a16:creationId xmlns:a16="http://schemas.microsoft.com/office/drawing/2014/main" id="{3F644140-3773-4DA1-8D3C-2659A25324C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39900" y="1206421"/>
            <a:ext cx="7200840" cy="4788000"/>
          </a:xfrm>
          <a:prstGeom prst="rect">
            <a:avLst/>
          </a:prstGeom>
        </p:spPr>
      </p:pic>
    </p:spTree>
    <p:extLst>
      <p:ext uri="{BB962C8B-B14F-4D97-AF65-F5344CB8AC3E}">
        <p14:creationId xmlns:p14="http://schemas.microsoft.com/office/powerpoint/2010/main" val="6985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7">
            <a:extLst>
              <a:ext uri="{FF2B5EF4-FFF2-40B4-BE49-F238E27FC236}">
                <a16:creationId xmlns:a16="http://schemas.microsoft.com/office/drawing/2014/main" id="{605A97B3-FD1E-49C7-8DB4-DB68F00C18B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3552338" y="1282030"/>
            <a:ext cx="6971120" cy="4635253"/>
          </a:xfrm>
          <a:prstGeom prst="rect">
            <a:avLst/>
          </a:prstGeom>
        </p:spPr>
      </p:pic>
      <p:sp>
        <p:nvSpPr>
          <p:cNvPr id="4" name="Textfeld 3">
            <a:extLst>
              <a:ext uri="{FF2B5EF4-FFF2-40B4-BE49-F238E27FC236}">
                <a16:creationId xmlns:a16="http://schemas.microsoft.com/office/drawing/2014/main" id="{CBC5202C-36AE-445E-A7B2-AD757EF022F5}"/>
              </a:ext>
            </a:extLst>
          </p:cNvPr>
          <p:cNvSpPr txBox="1"/>
          <p:nvPr/>
        </p:nvSpPr>
        <p:spPr>
          <a:xfrm>
            <a:off x="562587" y="3599656"/>
            <a:ext cx="3141519" cy="3145348"/>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Bautzen:</a:t>
            </a:r>
          </a:p>
          <a:p>
            <a:r>
              <a:rPr lang="de-DE" sz="2834" dirty="0">
                <a:solidFill>
                  <a:schemeClr val="bg1"/>
                </a:solidFill>
                <a:latin typeface="Comic Sans MS" panose="030F0702030302020204" pitchFamily="66" charset="0"/>
              </a:rPr>
              <a:t>mittelalterlicher  Wohlstand durch die Lage an der Via Regia</a:t>
            </a:r>
          </a:p>
          <a:p>
            <a:endParaRPr lang="de-DE" sz="2834" dirty="0">
              <a:solidFill>
                <a:schemeClr val="bg1"/>
              </a:solidFill>
              <a:latin typeface="Comic Sans MS" panose="030F0702030302020204" pitchFamily="66" charset="0"/>
            </a:endParaRPr>
          </a:p>
          <a:p>
            <a:r>
              <a:rPr lang="de-DE" sz="2834" dirty="0">
                <a:solidFill>
                  <a:schemeClr val="bg1"/>
                </a:solidFill>
                <a:latin typeface="Comic Sans MS" panose="030F0702030302020204" pitchFamily="66" charset="0"/>
              </a:rPr>
              <a:t>Der  Reichenturm</a:t>
            </a:r>
          </a:p>
        </p:txBody>
      </p:sp>
    </p:spTree>
    <p:extLst>
      <p:ext uri="{BB962C8B-B14F-4D97-AF65-F5344CB8AC3E}">
        <p14:creationId xmlns:p14="http://schemas.microsoft.com/office/powerpoint/2010/main" val="2115393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8">
            <a:extLst>
              <a:ext uri="{FF2B5EF4-FFF2-40B4-BE49-F238E27FC236}">
                <a16:creationId xmlns:a16="http://schemas.microsoft.com/office/drawing/2014/main" id="{A366D1DF-F0FC-45CB-BAEF-E82B413A219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56" y="1206167"/>
            <a:ext cx="7199311" cy="4786982"/>
          </a:xfrm>
          <a:prstGeom prst="rect">
            <a:avLst/>
          </a:prstGeom>
        </p:spPr>
      </p:pic>
    </p:spTree>
    <p:extLst>
      <p:ext uri="{BB962C8B-B14F-4D97-AF65-F5344CB8AC3E}">
        <p14:creationId xmlns:p14="http://schemas.microsoft.com/office/powerpoint/2010/main" val="2405162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69">
            <a:extLst>
              <a:ext uri="{FF2B5EF4-FFF2-40B4-BE49-F238E27FC236}">
                <a16:creationId xmlns:a16="http://schemas.microsoft.com/office/drawing/2014/main" id="{0D141C35-2A7A-4EA2-82F2-497188131B5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20452"/>
            <a:ext cx="10080626" cy="7178861"/>
          </a:xfrm>
          <a:prstGeom prst="rect">
            <a:avLst/>
          </a:prstGeom>
        </p:spPr>
      </p:pic>
    </p:spTree>
    <p:extLst>
      <p:ext uri="{BB962C8B-B14F-4D97-AF65-F5344CB8AC3E}">
        <p14:creationId xmlns:p14="http://schemas.microsoft.com/office/powerpoint/2010/main" val="338742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0">
            <a:extLst>
              <a:ext uri="{FF2B5EF4-FFF2-40B4-BE49-F238E27FC236}">
                <a16:creationId xmlns:a16="http://schemas.microsoft.com/office/drawing/2014/main" id="{A76AD95F-2396-4D46-9F97-525ECA3E0EA5}"/>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10080626" cy="7199313"/>
          </a:xfrm>
          <a:prstGeom prst="rect">
            <a:avLst/>
          </a:prstGeom>
        </p:spPr>
      </p:pic>
    </p:spTree>
    <p:extLst>
      <p:ext uri="{BB962C8B-B14F-4D97-AF65-F5344CB8AC3E}">
        <p14:creationId xmlns:p14="http://schemas.microsoft.com/office/powerpoint/2010/main" val="1402415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1">
            <a:extLst>
              <a:ext uri="{FF2B5EF4-FFF2-40B4-BE49-F238E27FC236}">
                <a16:creationId xmlns:a16="http://schemas.microsoft.com/office/drawing/2014/main" id="{8A62C4CE-67BF-416B-BC82-C4A97E6AE32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64" y="1206168"/>
            <a:ext cx="7199313" cy="4786983"/>
          </a:xfrm>
          <a:prstGeom prst="rect">
            <a:avLst/>
          </a:prstGeom>
        </p:spPr>
      </p:pic>
    </p:spTree>
    <p:extLst>
      <p:ext uri="{BB962C8B-B14F-4D97-AF65-F5344CB8AC3E}">
        <p14:creationId xmlns:p14="http://schemas.microsoft.com/office/powerpoint/2010/main" val="3410314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2">
            <a:extLst>
              <a:ext uri="{FF2B5EF4-FFF2-40B4-BE49-F238E27FC236}">
                <a16:creationId xmlns:a16="http://schemas.microsoft.com/office/drawing/2014/main" id="{CC3E3B42-35B6-469F-B690-3111ED14B19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650014" y="1202803"/>
            <a:ext cx="7179214" cy="4773619"/>
          </a:xfrm>
          <a:prstGeom prst="rect">
            <a:avLst/>
          </a:prstGeom>
        </p:spPr>
      </p:pic>
      <p:sp>
        <p:nvSpPr>
          <p:cNvPr id="4" name="Textfeld 3">
            <a:extLst>
              <a:ext uri="{FF2B5EF4-FFF2-40B4-BE49-F238E27FC236}">
                <a16:creationId xmlns:a16="http://schemas.microsoft.com/office/drawing/2014/main" id="{F6B88C57-5112-4973-BAAC-C790FAD1460A}"/>
              </a:ext>
            </a:extLst>
          </p:cNvPr>
          <p:cNvSpPr txBox="1"/>
          <p:nvPr/>
        </p:nvSpPr>
        <p:spPr>
          <a:xfrm>
            <a:off x="266763" y="4616338"/>
            <a:ext cx="2443403" cy="2273315"/>
          </a:xfrm>
          <a:prstGeom prst="rect">
            <a:avLst/>
          </a:prstGeom>
          <a:noFill/>
        </p:spPr>
        <p:txBody>
          <a:bodyPr wrap="square" rtlCol="0">
            <a:spAutoFit/>
          </a:bodyPr>
          <a:lstStyle/>
          <a:p>
            <a:r>
              <a:rPr lang="de-DE" sz="2362" dirty="0">
                <a:solidFill>
                  <a:schemeClr val="bg1"/>
                </a:solidFill>
                <a:latin typeface="Comic Sans MS" panose="030F0702030302020204" pitchFamily="66" charset="0"/>
              </a:rPr>
              <a:t>Rathaus und Dom St. Petri</a:t>
            </a:r>
          </a:p>
          <a:p>
            <a:endParaRPr lang="de-DE" sz="2362" dirty="0">
              <a:solidFill>
                <a:schemeClr val="bg1"/>
              </a:solidFill>
              <a:latin typeface="Comic Sans MS" panose="030F0702030302020204" pitchFamily="66" charset="0"/>
            </a:endParaRPr>
          </a:p>
          <a:p>
            <a:r>
              <a:rPr lang="de-DE" sz="2362" dirty="0">
                <a:solidFill>
                  <a:schemeClr val="bg1"/>
                </a:solidFill>
                <a:latin typeface="Comic Sans MS" panose="030F0702030302020204" pitchFamily="66" charset="0"/>
              </a:rPr>
              <a:t>die älteste Simultankirche Deutschlands</a:t>
            </a:r>
          </a:p>
        </p:txBody>
      </p:sp>
    </p:spTree>
    <p:extLst>
      <p:ext uri="{BB962C8B-B14F-4D97-AF65-F5344CB8AC3E}">
        <p14:creationId xmlns:p14="http://schemas.microsoft.com/office/powerpoint/2010/main" val="3008880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3">
            <a:extLst>
              <a:ext uri="{FF2B5EF4-FFF2-40B4-BE49-F238E27FC236}">
                <a16:creationId xmlns:a16="http://schemas.microsoft.com/office/drawing/2014/main" id="{1E4DBACA-389D-42D1-A5C2-39EFEEAA51C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524443" y="1206168"/>
            <a:ext cx="7199313" cy="4786983"/>
          </a:xfrm>
          <a:prstGeom prst="rect">
            <a:avLst/>
          </a:prstGeom>
        </p:spPr>
      </p:pic>
    </p:spTree>
    <p:extLst>
      <p:ext uri="{BB962C8B-B14F-4D97-AF65-F5344CB8AC3E}">
        <p14:creationId xmlns:p14="http://schemas.microsoft.com/office/powerpoint/2010/main" val="4252158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4">
            <a:extLst>
              <a:ext uri="{FF2B5EF4-FFF2-40B4-BE49-F238E27FC236}">
                <a16:creationId xmlns:a16="http://schemas.microsoft.com/office/drawing/2014/main" id="{EC6FD253-D09D-4467-B585-AC77824A474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82314" y="1206168"/>
            <a:ext cx="7199313" cy="4786983"/>
          </a:xfrm>
          <a:prstGeom prst="rect">
            <a:avLst/>
          </a:prstGeom>
        </p:spPr>
      </p:pic>
    </p:spTree>
    <p:extLst>
      <p:ext uri="{BB962C8B-B14F-4D97-AF65-F5344CB8AC3E}">
        <p14:creationId xmlns:p14="http://schemas.microsoft.com/office/powerpoint/2010/main" val="170064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5">
            <a:extLst>
              <a:ext uri="{FF2B5EF4-FFF2-40B4-BE49-F238E27FC236}">
                <a16:creationId xmlns:a16="http://schemas.microsoft.com/office/drawing/2014/main" id="{6BC37215-624C-453E-921A-886281C0824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98162" y="1244402"/>
            <a:ext cx="7084299" cy="4710508"/>
          </a:xfrm>
          <a:prstGeom prst="rect">
            <a:avLst/>
          </a:prstGeom>
        </p:spPr>
      </p:pic>
    </p:spTree>
    <p:extLst>
      <p:ext uri="{BB962C8B-B14F-4D97-AF65-F5344CB8AC3E}">
        <p14:creationId xmlns:p14="http://schemas.microsoft.com/office/powerpoint/2010/main" val="369125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6">
            <a:extLst>
              <a:ext uri="{FF2B5EF4-FFF2-40B4-BE49-F238E27FC236}">
                <a16:creationId xmlns:a16="http://schemas.microsoft.com/office/drawing/2014/main" id="{27BCF806-3CCB-404A-81C0-9CD590B6BD7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55" y="1206165"/>
            <a:ext cx="7199313" cy="4786983"/>
          </a:xfrm>
          <a:prstGeom prst="rect">
            <a:avLst/>
          </a:prstGeom>
        </p:spPr>
      </p:pic>
    </p:spTree>
    <p:extLst>
      <p:ext uri="{BB962C8B-B14F-4D97-AF65-F5344CB8AC3E}">
        <p14:creationId xmlns:p14="http://schemas.microsoft.com/office/powerpoint/2010/main" val="1772717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4">
            <a:extLst>
              <a:ext uri="{FF2B5EF4-FFF2-40B4-BE49-F238E27FC236}">
                <a16:creationId xmlns:a16="http://schemas.microsoft.com/office/drawing/2014/main" id="{D7A1143B-F22C-4E04-97BA-9653D7A4AAB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59570" y="0"/>
            <a:ext cx="10799763" cy="7181004"/>
          </a:xfrm>
          <a:prstGeom prst="rect">
            <a:avLst/>
          </a:prstGeom>
        </p:spPr>
      </p:pic>
    </p:spTree>
    <p:extLst>
      <p:ext uri="{BB962C8B-B14F-4D97-AF65-F5344CB8AC3E}">
        <p14:creationId xmlns:p14="http://schemas.microsoft.com/office/powerpoint/2010/main" val="224281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7">
            <a:extLst>
              <a:ext uri="{FF2B5EF4-FFF2-40B4-BE49-F238E27FC236}">
                <a16:creationId xmlns:a16="http://schemas.microsoft.com/office/drawing/2014/main" id="{E23DDE89-AB3F-4C00-8465-6E24E875408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
            <a:ext cx="10080625" cy="7199312"/>
          </a:xfrm>
          <a:prstGeom prst="rect">
            <a:avLst/>
          </a:prstGeom>
        </p:spPr>
      </p:pic>
      <p:sp>
        <p:nvSpPr>
          <p:cNvPr id="4" name="Textfeld 3">
            <a:extLst>
              <a:ext uri="{FF2B5EF4-FFF2-40B4-BE49-F238E27FC236}">
                <a16:creationId xmlns:a16="http://schemas.microsoft.com/office/drawing/2014/main" id="{A82B3423-3B80-414B-BC62-698BFAE92A3E}"/>
              </a:ext>
            </a:extLst>
          </p:cNvPr>
          <p:cNvSpPr txBox="1"/>
          <p:nvPr/>
        </p:nvSpPr>
        <p:spPr>
          <a:xfrm>
            <a:off x="120158" y="5870957"/>
            <a:ext cx="4057795" cy="964623"/>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Blick auf </a:t>
            </a:r>
            <a:r>
              <a:rPr lang="de-DE" sz="2834" dirty="0" err="1">
                <a:solidFill>
                  <a:schemeClr val="bg1"/>
                </a:solidFill>
                <a:latin typeface="Comic Sans MS" panose="030F0702030302020204" pitchFamily="66" charset="0"/>
              </a:rPr>
              <a:t>Lauenturm</a:t>
            </a:r>
            <a:r>
              <a:rPr lang="de-DE" sz="2834" dirty="0">
                <a:solidFill>
                  <a:schemeClr val="bg1"/>
                </a:solidFill>
                <a:latin typeface="Comic Sans MS" panose="030F0702030302020204" pitchFamily="66" charset="0"/>
              </a:rPr>
              <a:t> und </a:t>
            </a:r>
            <a:r>
              <a:rPr lang="de-DE" sz="2834" dirty="0" err="1">
                <a:solidFill>
                  <a:schemeClr val="bg1"/>
                </a:solidFill>
                <a:latin typeface="Comic Sans MS" panose="030F0702030302020204" pitchFamily="66" charset="0"/>
              </a:rPr>
              <a:t>Röhrscheidtbastei</a:t>
            </a:r>
            <a:endParaRPr lang="de-DE" sz="2834"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17710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8">
            <a:extLst>
              <a:ext uri="{FF2B5EF4-FFF2-40B4-BE49-F238E27FC236}">
                <a16:creationId xmlns:a16="http://schemas.microsoft.com/office/drawing/2014/main" id="{75C18C06-C7F3-4425-8D6C-B1005E508FE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27533" y="1184316"/>
            <a:ext cx="7225563" cy="4804438"/>
          </a:xfrm>
          <a:prstGeom prst="rect">
            <a:avLst/>
          </a:prstGeom>
        </p:spPr>
      </p:pic>
      <p:sp>
        <p:nvSpPr>
          <p:cNvPr id="4" name="Textfeld 3">
            <a:extLst>
              <a:ext uri="{FF2B5EF4-FFF2-40B4-BE49-F238E27FC236}">
                <a16:creationId xmlns:a16="http://schemas.microsoft.com/office/drawing/2014/main" id="{649EA242-6001-4A9C-A7AE-1B8D08CA7E2D}"/>
              </a:ext>
            </a:extLst>
          </p:cNvPr>
          <p:cNvSpPr txBox="1"/>
          <p:nvPr/>
        </p:nvSpPr>
        <p:spPr>
          <a:xfrm>
            <a:off x="223078" y="6108026"/>
            <a:ext cx="2415017" cy="964623"/>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Die alte Wasserkunst</a:t>
            </a:r>
          </a:p>
        </p:txBody>
      </p:sp>
    </p:spTree>
    <p:extLst>
      <p:ext uri="{BB962C8B-B14F-4D97-AF65-F5344CB8AC3E}">
        <p14:creationId xmlns:p14="http://schemas.microsoft.com/office/powerpoint/2010/main" val="3777905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79">
            <a:extLst>
              <a:ext uri="{FF2B5EF4-FFF2-40B4-BE49-F238E27FC236}">
                <a16:creationId xmlns:a16="http://schemas.microsoft.com/office/drawing/2014/main" id="{BCB91ECD-662F-4450-BE27-7B8118FB90C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436944" y="1199986"/>
            <a:ext cx="7206735" cy="4791919"/>
          </a:xfrm>
          <a:prstGeom prst="rect">
            <a:avLst/>
          </a:prstGeom>
        </p:spPr>
      </p:pic>
      <p:sp>
        <p:nvSpPr>
          <p:cNvPr id="4" name="Textfeld 3">
            <a:extLst>
              <a:ext uri="{FF2B5EF4-FFF2-40B4-BE49-F238E27FC236}">
                <a16:creationId xmlns:a16="http://schemas.microsoft.com/office/drawing/2014/main" id="{84477F71-186A-4CC3-A2CA-78638492BEF5}"/>
              </a:ext>
            </a:extLst>
          </p:cNvPr>
          <p:cNvSpPr txBox="1"/>
          <p:nvPr/>
        </p:nvSpPr>
        <p:spPr>
          <a:xfrm>
            <a:off x="181429" y="5876713"/>
            <a:ext cx="2007083" cy="964623"/>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Michaelis-</a:t>
            </a:r>
          </a:p>
          <a:p>
            <a:r>
              <a:rPr lang="de-DE" sz="2834" dirty="0" err="1">
                <a:solidFill>
                  <a:schemeClr val="bg1"/>
                </a:solidFill>
                <a:latin typeface="Comic Sans MS" panose="030F0702030302020204" pitchFamily="66" charset="0"/>
              </a:rPr>
              <a:t>kirche</a:t>
            </a:r>
            <a:endParaRPr lang="de-DE" sz="2834"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019449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0">
            <a:extLst>
              <a:ext uri="{FF2B5EF4-FFF2-40B4-BE49-F238E27FC236}">
                <a16:creationId xmlns:a16="http://schemas.microsoft.com/office/drawing/2014/main" id="{954FE263-2102-485A-9D90-19A5E3B12F7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48018" cy="7199312"/>
          </a:xfrm>
          <a:prstGeom prst="rect">
            <a:avLst/>
          </a:prstGeom>
        </p:spPr>
      </p:pic>
      <p:sp>
        <p:nvSpPr>
          <p:cNvPr id="4" name="Textfeld 3">
            <a:extLst>
              <a:ext uri="{FF2B5EF4-FFF2-40B4-BE49-F238E27FC236}">
                <a16:creationId xmlns:a16="http://schemas.microsoft.com/office/drawing/2014/main" id="{460FE9A9-D9E0-4A43-99DE-E459C4233634}"/>
              </a:ext>
            </a:extLst>
          </p:cNvPr>
          <p:cNvSpPr txBox="1"/>
          <p:nvPr/>
        </p:nvSpPr>
        <p:spPr>
          <a:xfrm>
            <a:off x="231711" y="5656149"/>
            <a:ext cx="9816307" cy="1400768"/>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Nach 20km Bundesstraße ohne Radweg bis nach Bautzen fahre ich von da an über kleine Straßen den Umweg über die Oberlausitzer Heide- und Teichlandschaft</a:t>
            </a:r>
          </a:p>
        </p:txBody>
      </p:sp>
    </p:spTree>
    <p:extLst>
      <p:ext uri="{BB962C8B-B14F-4D97-AF65-F5344CB8AC3E}">
        <p14:creationId xmlns:p14="http://schemas.microsoft.com/office/powerpoint/2010/main" val="394839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1">
            <a:extLst>
              <a:ext uri="{FF2B5EF4-FFF2-40B4-BE49-F238E27FC236}">
                <a16:creationId xmlns:a16="http://schemas.microsoft.com/office/drawing/2014/main" id="{C71B2B7B-E56D-41A9-84C3-50563D2386C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080625" cy="7181003"/>
          </a:xfrm>
          <a:prstGeom prst="rect">
            <a:avLst/>
          </a:prstGeom>
        </p:spPr>
      </p:pic>
    </p:spTree>
    <p:extLst>
      <p:ext uri="{BB962C8B-B14F-4D97-AF65-F5344CB8AC3E}">
        <p14:creationId xmlns:p14="http://schemas.microsoft.com/office/powerpoint/2010/main" val="977235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2">
            <a:extLst>
              <a:ext uri="{FF2B5EF4-FFF2-40B4-BE49-F238E27FC236}">
                <a16:creationId xmlns:a16="http://schemas.microsoft.com/office/drawing/2014/main" id="{26F8B3D0-D993-4356-88BD-58053C96739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64" y="1206168"/>
            <a:ext cx="7199313" cy="4786983"/>
          </a:xfrm>
          <a:prstGeom prst="rect">
            <a:avLst/>
          </a:prstGeom>
        </p:spPr>
      </p:pic>
    </p:spTree>
    <p:extLst>
      <p:ext uri="{BB962C8B-B14F-4D97-AF65-F5344CB8AC3E}">
        <p14:creationId xmlns:p14="http://schemas.microsoft.com/office/powerpoint/2010/main" val="642552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3">
            <a:extLst>
              <a:ext uri="{FF2B5EF4-FFF2-40B4-BE49-F238E27FC236}">
                <a16:creationId xmlns:a16="http://schemas.microsoft.com/office/drawing/2014/main" id="{B2046A16-18A7-4322-9799-23E3A51B35C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223767" y="1206168"/>
            <a:ext cx="7199314" cy="4786984"/>
          </a:xfrm>
          <a:prstGeom prst="rect">
            <a:avLst/>
          </a:prstGeom>
        </p:spPr>
      </p:pic>
      <p:sp>
        <p:nvSpPr>
          <p:cNvPr id="2" name="Textfeld 1">
            <a:extLst>
              <a:ext uri="{FF2B5EF4-FFF2-40B4-BE49-F238E27FC236}">
                <a16:creationId xmlns:a16="http://schemas.microsoft.com/office/drawing/2014/main" id="{C431DFC3-6144-4AAB-99E8-BBF2E2A88310}"/>
              </a:ext>
            </a:extLst>
          </p:cNvPr>
          <p:cNvSpPr txBox="1"/>
          <p:nvPr/>
        </p:nvSpPr>
        <p:spPr>
          <a:xfrm>
            <a:off x="231481" y="6333387"/>
            <a:ext cx="2081019" cy="528478"/>
          </a:xfrm>
          <a:prstGeom prst="rect">
            <a:avLst/>
          </a:prstGeom>
          <a:noFill/>
        </p:spPr>
        <p:txBody>
          <a:bodyPr wrap="none" rtlCol="0">
            <a:spAutoFit/>
          </a:bodyPr>
          <a:lstStyle/>
          <a:p>
            <a:r>
              <a:rPr lang="de-DE" sz="2834" dirty="0">
                <a:solidFill>
                  <a:schemeClr val="bg1"/>
                </a:solidFill>
                <a:latin typeface="Comic Sans MS" panose="030F0702030302020204" pitchFamily="66" charset="0"/>
              </a:rPr>
              <a:t>Malschwitz</a:t>
            </a:r>
          </a:p>
        </p:txBody>
      </p:sp>
    </p:spTree>
    <p:extLst>
      <p:ext uri="{BB962C8B-B14F-4D97-AF65-F5344CB8AC3E}">
        <p14:creationId xmlns:p14="http://schemas.microsoft.com/office/powerpoint/2010/main" val="670430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4">
            <a:extLst>
              <a:ext uri="{FF2B5EF4-FFF2-40B4-BE49-F238E27FC236}">
                <a16:creationId xmlns:a16="http://schemas.microsoft.com/office/drawing/2014/main" id="{E3885A7E-C661-4AFC-A950-653383B45B1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66843" y="1206173"/>
            <a:ext cx="7199313" cy="4786984"/>
          </a:xfrm>
          <a:prstGeom prst="rect">
            <a:avLst/>
          </a:prstGeom>
        </p:spPr>
      </p:pic>
    </p:spTree>
    <p:extLst>
      <p:ext uri="{BB962C8B-B14F-4D97-AF65-F5344CB8AC3E}">
        <p14:creationId xmlns:p14="http://schemas.microsoft.com/office/powerpoint/2010/main" val="212220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5">
            <a:extLst>
              <a:ext uri="{FF2B5EF4-FFF2-40B4-BE49-F238E27FC236}">
                <a16:creationId xmlns:a16="http://schemas.microsoft.com/office/drawing/2014/main" id="{13FA851F-2E98-47DC-A91F-B5EF6332263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244580"/>
            <a:ext cx="10065967" cy="6710152"/>
          </a:xfrm>
          <a:prstGeom prst="rect">
            <a:avLst/>
          </a:prstGeom>
        </p:spPr>
      </p:pic>
    </p:spTree>
    <p:extLst>
      <p:ext uri="{BB962C8B-B14F-4D97-AF65-F5344CB8AC3E}">
        <p14:creationId xmlns:p14="http://schemas.microsoft.com/office/powerpoint/2010/main" val="1825533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6">
            <a:extLst>
              <a:ext uri="{FF2B5EF4-FFF2-40B4-BE49-F238E27FC236}">
                <a16:creationId xmlns:a16="http://schemas.microsoft.com/office/drawing/2014/main" id="{0928DAD1-A794-40AC-9CCA-2A9ED650717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51601" y="908279"/>
            <a:ext cx="7177421" cy="5404647"/>
          </a:xfrm>
          <a:prstGeom prst="rect">
            <a:avLst/>
          </a:prstGeom>
        </p:spPr>
      </p:pic>
    </p:spTree>
    <p:extLst>
      <p:ext uri="{BB962C8B-B14F-4D97-AF65-F5344CB8AC3E}">
        <p14:creationId xmlns:p14="http://schemas.microsoft.com/office/powerpoint/2010/main" val="392337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5">
            <a:extLst>
              <a:ext uri="{FF2B5EF4-FFF2-40B4-BE49-F238E27FC236}">
                <a16:creationId xmlns:a16="http://schemas.microsoft.com/office/drawing/2014/main" id="{616DFE27-CFA6-4E75-9A7B-BBB17D2B1E52}"/>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302618" y="420831"/>
            <a:ext cx="5660081" cy="6357657"/>
          </a:xfrm>
          <a:prstGeom prst="rect">
            <a:avLst/>
          </a:prstGeom>
        </p:spPr>
      </p:pic>
    </p:spTree>
    <p:extLst>
      <p:ext uri="{BB962C8B-B14F-4D97-AF65-F5344CB8AC3E}">
        <p14:creationId xmlns:p14="http://schemas.microsoft.com/office/powerpoint/2010/main" val="3898300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7">
            <a:extLst>
              <a:ext uri="{FF2B5EF4-FFF2-40B4-BE49-F238E27FC236}">
                <a16:creationId xmlns:a16="http://schemas.microsoft.com/office/drawing/2014/main" id="{C7B8D17E-AB60-4B05-AE35-D21CA77B2FB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63782" y="1244669"/>
            <a:ext cx="7153059" cy="4756228"/>
          </a:xfrm>
          <a:prstGeom prst="rect">
            <a:avLst/>
          </a:prstGeom>
        </p:spPr>
      </p:pic>
    </p:spTree>
    <p:extLst>
      <p:ext uri="{BB962C8B-B14F-4D97-AF65-F5344CB8AC3E}">
        <p14:creationId xmlns:p14="http://schemas.microsoft.com/office/powerpoint/2010/main" val="18090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8">
            <a:extLst>
              <a:ext uri="{FF2B5EF4-FFF2-40B4-BE49-F238E27FC236}">
                <a16:creationId xmlns:a16="http://schemas.microsoft.com/office/drawing/2014/main" id="{C153CEF2-F0A1-411B-BFA5-7A9DCFA422F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l="-1"/>
          <a:stretch/>
        </p:blipFill>
        <p:spPr>
          <a:xfrm>
            <a:off x="0" y="0"/>
            <a:ext cx="10080625" cy="7199313"/>
          </a:xfrm>
          <a:prstGeom prst="rect">
            <a:avLst/>
          </a:prstGeom>
        </p:spPr>
      </p:pic>
    </p:spTree>
    <p:extLst>
      <p:ext uri="{BB962C8B-B14F-4D97-AF65-F5344CB8AC3E}">
        <p14:creationId xmlns:p14="http://schemas.microsoft.com/office/powerpoint/2010/main" val="1429943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89">
            <a:extLst>
              <a:ext uri="{FF2B5EF4-FFF2-40B4-BE49-F238E27FC236}">
                <a16:creationId xmlns:a16="http://schemas.microsoft.com/office/drawing/2014/main" id="{7938F19C-E762-4FF0-AA1F-D5ABB7F4452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70940" cy="7199313"/>
          </a:xfrm>
          <a:prstGeom prst="rect">
            <a:avLst/>
          </a:prstGeom>
        </p:spPr>
      </p:pic>
    </p:spTree>
    <p:extLst>
      <p:ext uri="{BB962C8B-B14F-4D97-AF65-F5344CB8AC3E}">
        <p14:creationId xmlns:p14="http://schemas.microsoft.com/office/powerpoint/2010/main" val="2172746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0">
            <a:extLst>
              <a:ext uri="{FF2B5EF4-FFF2-40B4-BE49-F238E27FC236}">
                <a16:creationId xmlns:a16="http://schemas.microsoft.com/office/drawing/2014/main" id="{9EA857E9-CC5F-4A1A-9FBF-FD1CF13466A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080625" cy="7199313"/>
          </a:xfrm>
          <a:prstGeom prst="rect">
            <a:avLst/>
          </a:prstGeom>
        </p:spPr>
      </p:pic>
    </p:spTree>
    <p:extLst>
      <p:ext uri="{BB962C8B-B14F-4D97-AF65-F5344CB8AC3E}">
        <p14:creationId xmlns:p14="http://schemas.microsoft.com/office/powerpoint/2010/main" val="1463778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1">
            <a:extLst>
              <a:ext uri="{FF2B5EF4-FFF2-40B4-BE49-F238E27FC236}">
                <a16:creationId xmlns:a16="http://schemas.microsoft.com/office/drawing/2014/main" id="{F32AEB0C-69D4-4C54-88DA-AC52F4108BD0}"/>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8949" y="0"/>
            <a:ext cx="10086970" cy="7199313"/>
          </a:xfrm>
          <a:prstGeom prst="rect">
            <a:avLst/>
          </a:prstGeom>
        </p:spPr>
      </p:pic>
    </p:spTree>
    <p:extLst>
      <p:ext uri="{BB962C8B-B14F-4D97-AF65-F5344CB8AC3E}">
        <p14:creationId xmlns:p14="http://schemas.microsoft.com/office/powerpoint/2010/main" val="693448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2">
            <a:extLst>
              <a:ext uri="{FF2B5EF4-FFF2-40B4-BE49-F238E27FC236}">
                <a16:creationId xmlns:a16="http://schemas.microsoft.com/office/drawing/2014/main" id="{DB26E08E-D777-49AB-B1D1-968AB7FD09DE}"/>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 y="0"/>
            <a:ext cx="10246888" cy="7199313"/>
          </a:xfrm>
          <a:prstGeom prst="rect">
            <a:avLst/>
          </a:prstGeom>
        </p:spPr>
      </p:pic>
    </p:spTree>
    <p:extLst>
      <p:ext uri="{BB962C8B-B14F-4D97-AF65-F5344CB8AC3E}">
        <p14:creationId xmlns:p14="http://schemas.microsoft.com/office/powerpoint/2010/main" val="21214638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3">
            <a:extLst>
              <a:ext uri="{FF2B5EF4-FFF2-40B4-BE49-F238E27FC236}">
                <a16:creationId xmlns:a16="http://schemas.microsoft.com/office/drawing/2014/main" id="{0851C523-23E4-4622-8410-29919E0E021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4429" y="0"/>
            <a:ext cx="10056196" cy="7141824"/>
          </a:xfrm>
          <a:prstGeom prst="rect">
            <a:avLst/>
          </a:prstGeom>
        </p:spPr>
      </p:pic>
      <p:sp>
        <p:nvSpPr>
          <p:cNvPr id="4" name="Textfeld 3">
            <a:extLst>
              <a:ext uri="{FF2B5EF4-FFF2-40B4-BE49-F238E27FC236}">
                <a16:creationId xmlns:a16="http://schemas.microsoft.com/office/drawing/2014/main" id="{0D027E0D-FC13-4FAD-82EB-70F1E1BA6D5D}"/>
              </a:ext>
            </a:extLst>
          </p:cNvPr>
          <p:cNvSpPr txBox="1"/>
          <p:nvPr/>
        </p:nvSpPr>
        <p:spPr>
          <a:xfrm>
            <a:off x="5709850" y="423249"/>
            <a:ext cx="4065975" cy="601383"/>
          </a:xfrm>
          <a:prstGeom prst="rect">
            <a:avLst/>
          </a:prstGeom>
          <a:noFill/>
        </p:spPr>
        <p:txBody>
          <a:bodyPr wrap="square" rtlCol="0">
            <a:spAutoFit/>
          </a:bodyPr>
          <a:lstStyle/>
          <a:p>
            <a:r>
              <a:rPr lang="de-DE" sz="3308" dirty="0" err="1">
                <a:solidFill>
                  <a:schemeClr val="bg1"/>
                </a:solidFill>
                <a:latin typeface="Comic Sans MS" panose="030F0702030302020204" pitchFamily="66" charset="0"/>
              </a:rPr>
              <a:t>Ralbitz</a:t>
            </a:r>
            <a:r>
              <a:rPr lang="de-DE" sz="3308" dirty="0">
                <a:solidFill>
                  <a:schemeClr val="bg1"/>
                </a:solidFill>
                <a:latin typeface="Comic Sans MS" panose="030F0702030302020204" pitchFamily="66" charset="0"/>
              </a:rPr>
              <a:t>- </a:t>
            </a:r>
            <a:r>
              <a:rPr lang="de-DE" sz="3308" dirty="0" err="1">
                <a:solidFill>
                  <a:schemeClr val="bg1"/>
                </a:solidFill>
                <a:latin typeface="Comic Sans MS" panose="030F0702030302020204" pitchFamily="66" charset="0"/>
              </a:rPr>
              <a:t>Ralbiciy</a:t>
            </a:r>
            <a:endParaRPr lang="de-DE" sz="3308" dirty="0">
              <a:solidFill>
                <a:schemeClr val="bg1"/>
              </a:solidFill>
              <a:latin typeface="Comic Sans MS" panose="030F0702030302020204" pitchFamily="66" charset="0"/>
            </a:endParaRPr>
          </a:p>
        </p:txBody>
      </p:sp>
      <p:pic>
        <p:nvPicPr>
          <p:cNvPr id="5" name="Grafik 4" descr="2014 Görlitz- Erfurt 094">
            <a:extLst>
              <a:ext uri="{FF2B5EF4-FFF2-40B4-BE49-F238E27FC236}">
                <a16:creationId xmlns:a16="http://schemas.microsoft.com/office/drawing/2014/main" id="{6CC6BE92-DCCE-4167-9EA0-CC25FCC80DBE}"/>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6777422" y="3667509"/>
            <a:ext cx="2998403" cy="29162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87457F8-F732-4998-AC6C-D769207EBCD5}"/>
              </a:ext>
            </a:extLst>
          </p:cNvPr>
          <p:cNvSpPr txBox="1"/>
          <p:nvPr/>
        </p:nvSpPr>
        <p:spPr>
          <a:xfrm>
            <a:off x="304800" y="5125649"/>
            <a:ext cx="5246771" cy="1836913"/>
          </a:xfrm>
          <a:prstGeom prst="rect">
            <a:avLst/>
          </a:prstGeom>
          <a:noFill/>
        </p:spPr>
        <p:txBody>
          <a:bodyPr wrap="square" rtlCol="0">
            <a:spAutoFit/>
          </a:bodyPr>
          <a:lstStyle/>
          <a:p>
            <a:r>
              <a:rPr lang="de-DE" sz="2834" dirty="0">
                <a:solidFill>
                  <a:schemeClr val="bg1"/>
                </a:solidFill>
                <a:latin typeface="Comic Sans MS" panose="030F0702030302020204" pitchFamily="66" charset="0"/>
              </a:rPr>
              <a:t>In dieser Gegend gibt es eine große sorbische Minderheit mit zweisprachigen Schulen und Verwaltungen</a:t>
            </a:r>
          </a:p>
        </p:txBody>
      </p:sp>
    </p:spTree>
    <p:extLst>
      <p:ext uri="{BB962C8B-B14F-4D97-AF65-F5344CB8AC3E}">
        <p14:creationId xmlns:p14="http://schemas.microsoft.com/office/powerpoint/2010/main" val="1125282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Grafik 2" descr="2014 Görlitz- Erfurt 095">
            <a:extLst>
              <a:ext uri="{FF2B5EF4-FFF2-40B4-BE49-F238E27FC236}">
                <a16:creationId xmlns:a16="http://schemas.microsoft.com/office/drawing/2014/main" id="{8B612D6F-05FB-4127-96C0-6FD7FCDDCF9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350"/>
            <a:ext cx="5273507" cy="7197963"/>
          </a:xfrm>
          <a:prstGeom prst="rect">
            <a:avLst/>
          </a:prstGeom>
        </p:spPr>
      </p:pic>
      <p:pic>
        <p:nvPicPr>
          <p:cNvPr id="4" name="Grafik 3">
            <a:extLst>
              <a:ext uri="{FF2B5EF4-FFF2-40B4-BE49-F238E27FC236}">
                <a16:creationId xmlns:a16="http://schemas.microsoft.com/office/drawing/2014/main" id="{3E4A0736-6459-4204-BED4-19A803DB6F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92505">
            <a:off x="5169123" y="321852"/>
            <a:ext cx="4627407" cy="441049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74528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7">
            <a:extLst>
              <a:ext uri="{FF2B5EF4-FFF2-40B4-BE49-F238E27FC236}">
                <a16:creationId xmlns:a16="http://schemas.microsoft.com/office/drawing/2014/main" id="{29F76AD1-E4FC-48ED-9564-E050A02A149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
            <a:ext cx="10080625" cy="7199313"/>
          </a:xfrm>
          <a:prstGeom prst="rect">
            <a:avLst/>
          </a:prstGeom>
        </p:spPr>
      </p:pic>
    </p:spTree>
    <p:extLst>
      <p:ext uri="{BB962C8B-B14F-4D97-AF65-F5344CB8AC3E}">
        <p14:creationId xmlns:p14="http://schemas.microsoft.com/office/powerpoint/2010/main" val="2919113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4 Görlitz- Erfurt 097">
            <a:extLst>
              <a:ext uri="{FF2B5EF4-FFF2-40B4-BE49-F238E27FC236}">
                <a16:creationId xmlns:a16="http://schemas.microsoft.com/office/drawing/2014/main" id="{069BF36E-C4C0-469A-A4CD-19B0AF5CC9C8}"/>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93403"/>
            <a:ext cx="10080625" cy="7292716"/>
          </a:xfrm>
          <a:prstGeom prst="rect">
            <a:avLst/>
          </a:prstGeom>
        </p:spPr>
      </p:pic>
    </p:spTree>
    <p:extLst>
      <p:ext uri="{BB962C8B-B14F-4D97-AF65-F5344CB8AC3E}">
        <p14:creationId xmlns:p14="http://schemas.microsoft.com/office/powerpoint/2010/main" val="342400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07">
            <a:extLst>
              <a:ext uri="{FF2B5EF4-FFF2-40B4-BE49-F238E27FC236}">
                <a16:creationId xmlns:a16="http://schemas.microsoft.com/office/drawing/2014/main" id="{DF8FF04A-77CC-43CA-8738-DE507DDA674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908783" y="-687"/>
            <a:ext cx="4786667" cy="7200000"/>
          </a:xfrm>
          <a:prstGeom prst="rect">
            <a:avLst/>
          </a:prstGeom>
        </p:spPr>
      </p:pic>
      <p:sp>
        <p:nvSpPr>
          <p:cNvPr id="4" name="Textfeld 3">
            <a:extLst>
              <a:ext uri="{FF2B5EF4-FFF2-40B4-BE49-F238E27FC236}">
                <a16:creationId xmlns:a16="http://schemas.microsoft.com/office/drawing/2014/main" id="{15B9BB20-6D4A-4D2D-9E6F-645C76E2740B}"/>
              </a:ext>
            </a:extLst>
          </p:cNvPr>
          <p:cNvSpPr txBox="1"/>
          <p:nvPr/>
        </p:nvSpPr>
        <p:spPr>
          <a:xfrm>
            <a:off x="113425" y="5892577"/>
            <a:ext cx="2643672" cy="954107"/>
          </a:xfrm>
          <a:prstGeom prst="rect">
            <a:avLst/>
          </a:prstGeom>
          <a:noFill/>
        </p:spPr>
        <p:txBody>
          <a:bodyPr wrap="none" rtlCol="0">
            <a:spAutoFit/>
          </a:bodyPr>
          <a:lstStyle/>
          <a:p>
            <a:r>
              <a:rPr lang="de-DE" sz="2800" dirty="0">
                <a:solidFill>
                  <a:schemeClr val="bg1"/>
                </a:solidFill>
                <a:latin typeface="Comic Sans MS" panose="030F0702030302020204" pitchFamily="66" charset="0"/>
              </a:rPr>
              <a:t>Reichenbacher</a:t>
            </a:r>
          </a:p>
          <a:p>
            <a:r>
              <a:rPr lang="de-DE" sz="2800" dirty="0">
                <a:solidFill>
                  <a:schemeClr val="bg1"/>
                </a:solidFill>
                <a:latin typeface="Comic Sans MS" panose="030F0702030302020204" pitchFamily="66" charset="0"/>
              </a:rPr>
              <a:t> Turm</a:t>
            </a:r>
          </a:p>
        </p:txBody>
      </p:sp>
    </p:spTree>
    <p:extLst>
      <p:ext uri="{BB962C8B-B14F-4D97-AF65-F5344CB8AC3E}">
        <p14:creationId xmlns:p14="http://schemas.microsoft.com/office/powerpoint/2010/main" val="3292938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8">
            <a:extLst>
              <a:ext uri="{FF2B5EF4-FFF2-40B4-BE49-F238E27FC236}">
                <a16:creationId xmlns:a16="http://schemas.microsoft.com/office/drawing/2014/main" id="{5D989F8C-425C-439B-A2BE-7E4520E8391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551987" y="1206166"/>
            <a:ext cx="7199315" cy="4786984"/>
          </a:xfrm>
          <a:prstGeom prst="rect">
            <a:avLst/>
          </a:prstGeom>
        </p:spPr>
      </p:pic>
    </p:spTree>
    <p:extLst>
      <p:ext uri="{BB962C8B-B14F-4D97-AF65-F5344CB8AC3E}">
        <p14:creationId xmlns:p14="http://schemas.microsoft.com/office/powerpoint/2010/main" val="34045954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099">
            <a:extLst>
              <a:ext uri="{FF2B5EF4-FFF2-40B4-BE49-F238E27FC236}">
                <a16:creationId xmlns:a16="http://schemas.microsoft.com/office/drawing/2014/main" id="{8FA963BD-A43C-4500-AA19-B023AB1A8BF7}"/>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65760" y="0"/>
            <a:ext cx="10446386" cy="7199313"/>
          </a:xfrm>
          <a:prstGeom prst="rect">
            <a:avLst/>
          </a:prstGeom>
        </p:spPr>
      </p:pic>
      <p:sp>
        <p:nvSpPr>
          <p:cNvPr id="5" name="Textfeld 4">
            <a:extLst>
              <a:ext uri="{FF2B5EF4-FFF2-40B4-BE49-F238E27FC236}">
                <a16:creationId xmlns:a16="http://schemas.microsoft.com/office/drawing/2014/main" id="{03D07022-B731-407E-B2F9-F75317C08D5F}"/>
              </a:ext>
            </a:extLst>
          </p:cNvPr>
          <p:cNvSpPr txBox="1"/>
          <p:nvPr/>
        </p:nvSpPr>
        <p:spPr>
          <a:xfrm>
            <a:off x="83185" y="5752271"/>
            <a:ext cx="5974882" cy="1255408"/>
          </a:xfrm>
          <a:prstGeom prst="rect">
            <a:avLst/>
          </a:prstGeom>
          <a:noFill/>
        </p:spPr>
        <p:txBody>
          <a:bodyPr wrap="square" rtlCol="0">
            <a:spAutoFit/>
          </a:bodyPr>
          <a:lstStyle/>
          <a:p>
            <a:r>
              <a:rPr lang="de-DE" sz="3308" dirty="0" err="1">
                <a:solidFill>
                  <a:schemeClr val="bg1"/>
                </a:solidFill>
                <a:latin typeface="Comic Sans MS" panose="030F0702030302020204" pitchFamily="66" charset="0"/>
              </a:rPr>
              <a:t>Crostwitz</a:t>
            </a:r>
            <a:r>
              <a:rPr lang="de-DE" sz="3308" dirty="0">
                <a:solidFill>
                  <a:schemeClr val="bg1"/>
                </a:solidFill>
                <a:latin typeface="Comic Sans MS" panose="030F0702030302020204" pitchFamily="66" charset="0"/>
              </a:rPr>
              <a:t> – </a:t>
            </a:r>
            <a:r>
              <a:rPr lang="de-DE" sz="3308" dirty="0" err="1">
                <a:solidFill>
                  <a:schemeClr val="bg1"/>
                </a:solidFill>
                <a:latin typeface="Comic Sans MS" panose="030F0702030302020204" pitchFamily="66" charset="0"/>
              </a:rPr>
              <a:t>Chrósćicy</a:t>
            </a:r>
            <a:endParaRPr lang="de-DE" sz="3308" dirty="0">
              <a:solidFill>
                <a:schemeClr val="bg1"/>
              </a:solidFill>
              <a:latin typeface="Comic Sans MS" panose="030F0702030302020204" pitchFamily="66" charset="0"/>
            </a:endParaRPr>
          </a:p>
          <a:p>
            <a:r>
              <a:rPr lang="de-DE" sz="2125" dirty="0">
                <a:solidFill>
                  <a:schemeClr val="bg1"/>
                </a:solidFill>
                <a:latin typeface="Comic Sans MS" panose="030F0702030302020204" pitchFamily="66" charset="0"/>
              </a:rPr>
              <a:t>Zentrum des sorbischen Siedlungsgebiets – 85 % der Bevölkerung sprechen sorbisch </a:t>
            </a:r>
          </a:p>
        </p:txBody>
      </p:sp>
    </p:spTree>
    <p:extLst>
      <p:ext uri="{BB962C8B-B14F-4D97-AF65-F5344CB8AC3E}">
        <p14:creationId xmlns:p14="http://schemas.microsoft.com/office/powerpoint/2010/main" val="3294868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0">
            <a:extLst>
              <a:ext uri="{FF2B5EF4-FFF2-40B4-BE49-F238E27FC236}">
                <a16:creationId xmlns:a16="http://schemas.microsoft.com/office/drawing/2014/main" id="{1950325A-DDA4-43FD-8704-B11287F0709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56" y="1191063"/>
            <a:ext cx="7199312" cy="4817188"/>
          </a:xfrm>
          <a:prstGeom prst="rect">
            <a:avLst/>
          </a:prstGeom>
        </p:spPr>
      </p:pic>
    </p:spTree>
    <p:extLst>
      <p:ext uri="{BB962C8B-B14F-4D97-AF65-F5344CB8AC3E}">
        <p14:creationId xmlns:p14="http://schemas.microsoft.com/office/powerpoint/2010/main" val="33864666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C3CB6C2-AD7E-4B5E-86AB-1D40B2FD12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0213955" cy="7199313"/>
          </a:xfrm>
          <a:prstGeom prst="rect">
            <a:avLst/>
          </a:prstGeom>
        </p:spPr>
      </p:pic>
    </p:spTree>
    <p:extLst>
      <p:ext uri="{BB962C8B-B14F-4D97-AF65-F5344CB8AC3E}">
        <p14:creationId xmlns:p14="http://schemas.microsoft.com/office/powerpoint/2010/main" val="72137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1">
            <a:extLst>
              <a:ext uri="{FF2B5EF4-FFF2-40B4-BE49-F238E27FC236}">
                <a16:creationId xmlns:a16="http://schemas.microsoft.com/office/drawing/2014/main" id="{8A3EADB1-F259-4839-9B7B-CF974BD2071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40656" y="1160582"/>
            <a:ext cx="7199312" cy="4878148"/>
          </a:xfrm>
          <a:prstGeom prst="rect">
            <a:avLst/>
          </a:prstGeom>
        </p:spPr>
      </p:pic>
    </p:spTree>
    <p:extLst>
      <p:ext uri="{BB962C8B-B14F-4D97-AF65-F5344CB8AC3E}">
        <p14:creationId xmlns:p14="http://schemas.microsoft.com/office/powerpoint/2010/main" val="39366897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2">
            <a:extLst>
              <a:ext uri="{FF2B5EF4-FFF2-40B4-BE49-F238E27FC236}">
                <a16:creationId xmlns:a16="http://schemas.microsoft.com/office/drawing/2014/main" id="{27CD497F-53DA-469F-8FD8-9EB6F734BBF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472864" y="1235052"/>
            <a:ext cx="7199314" cy="4729205"/>
          </a:xfrm>
          <a:prstGeom prst="rect">
            <a:avLst/>
          </a:prstGeom>
        </p:spPr>
      </p:pic>
    </p:spTree>
    <p:extLst>
      <p:ext uri="{BB962C8B-B14F-4D97-AF65-F5344CB8AC3E}">
        <p14:creationId xmlns:p14="http://schemas.microsoft.com/office/powerpoint/2010/main" val="18903904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3">
            <a:extLst>
              <a:ext uri="{FF2B5EF4-FFF2-40B4-BE49-F238E27FC236}">
                <a16:creationId xmlns:a16="http://schemas.microsoft.com/office/drawing/2014/main" id="{AD09AFFA-E5A3-4ACA-B2C4-D60FC423038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632960" y="-1"/>
            <a:ext cx="4705804" cy="7199313"/>
          </a:xfrm>
          <a:prstGeom prst="rect">
            <a:avLst/>
          </a:prstGeom>
        </p:spPr>
      </p:pic>
      <p:sp>
        <p:nvSpPr>
          <p:cNvPr id="2" name="Textfeld 1">
            <a:extLst>
              <a:ext uri="{FF2B5EF4-FFF2-40B4-BE49-F238E27FC236}">
                <a16:creationId xmlns:a16="http://schemas.microsoft.com/office/drawing/2014/main" id="{CBDD150F-58F3-4737-BCF4-DB3941A220E4}"/>
              </a:ext>
            </a:extLst>
          </p:cNvPr>
          <p:cNvSpPr txBox="1"/>
          <p:nvPr/>
        </p:nvSpPr>
        <p:spPr>
          <a:xfrm>
            <a:off x="482781" y="4334969"/>
            <a:ext cx="3730554" cy="2636812"/>
          </a:xfrm>
          <a:prstGeom prst="rect">
            <a:avLst/>
          </a:prstGeom>
          <a:noFill/>
        </p:spPr>
        <p:txBody>
          <a:bodyPr wrap="square" rtlCol="0">
            <a:spAutoFit/>
          </a:bodyPr>
          <a:lstStyle/>
          <a:p>
            <a:r>
              <a:rPr lang="de-DE" sz="2362" dirty="0">
                <a:solidFill>
                  <a:schemeClr val="bg1"/>
                </a:solidFill>
                <a:latin typeface="Comic Sans MS" panose="030F0702030302020204" pitchFamily="66" charset="0"/>
              </a:rPr>
              <a:t>Pilgerherberge in den Nebengebäuden des Klosters ohne Verpflegung.</a:t>
            </a:r>
          </a:p>
          <a:p>
            <a:r>
              <a:rPr lang="de-DE" sz="2362" dirty="0">
                <a:solidFill>
                  <a:schemeClr val="bg1"/>
                </a:solidFill>
                <a:latin typeface="Comic Sans MS" panose="030F0702030302020204" pitchFamily="66" charset="0"/>
              </a:rPr>
              <a:t>Und leider hatten wieder alle Restaurants im Ort geschlossen ….</a:t>
            </a:r>
          </a:p>
        </p:txBody>
      </p:sp>
    </p:spTree>
    <p:extLst>
      <p:ext uri="{BB962C8B-B14F-4D97-AF65-F5344CB8AC3E}">
        <p14:creationId xmlns:p14="http://schemas.microsoft.com/office/powerpoint/2010/main" val="2470664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4">
            <a:extLst>
              <a:ext uri="{FF2B5EF4-FFF2-40B4-BE49-F238E27FC236}">
                <a16:creationId xmlns:a16="http://schemas.microsoft.com/office/drawing/2014/main" id="{2BADA530-33BB-45EB-AAA4-AD9786A6CB3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541854" y="1206164"/>
            <a:ext cx="7199313" cy="4786983"/>
          </a:xfrm>
          <a:prstGeom prst="rect">
            <a:avLst/>
          </a:prstGeom>
        </p:spPr>
      </p:pic>
    </p:spTree>
    <p:extLst>
      <p:ext uri="{BB962C8B-B14F-4D97-AF65-F5344CB8AC3E}">
        <p14:creationId xmlns:p14="http://schemas.microsoft.com/office/powerpoint/2010/main" val="19640911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5">
            <a:extLst>
              <a:ext uri="{FF2B5EF4-FFF2-40B4-BE49-F238E27FC236}">
                <a16:creationId xmlns:a16="http://schemas.microsoft.com/office/drawing/2014/main" id="{344360DE-40AB-469C-8E36-CD1AE7137143}"/>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r="-2681" b="-1113"/>
          <a:stretch/>
        </p:blipFill>
        <p:spPr>
          <a:xfrm>
            <a:off x="0" y="3860"/>
            <a:ext cx="10350817" cy="7326579"/>
          </a:xfrm>
          <a:prstGeom prst="rect">
            <a:avLst/>
          </a:prstGeom>
        </p:spPr>
      </p:pic>
    </p:spTree>
    <p:extLst>
      <p:ext uri="{BB962C8B-B14F-4D97-AF65-F5344CB8AC3E}">
        <p14:creationId xmlns:p14="http://schemas.microsoft.com/office/powerpoint/2010/main" val="40276317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4 Görlitz- Erfurt 106">
            <a:extLst>
              <a:ext uri="{FF2B5EF4-FFF2-40B4-BE49-F238E27FC236}">
                <a16:creationId xmlns:a16="http://schemas.microsoft.com/office/drawing/2014/main" id="{120E43D1-2CDC-4255-8A87-53E92A5BB67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0"/>
            <a:ext cx="10080626" cy="7199313"/>
          </a:xfrm>
          <a:prstGeom prst="rect">
            <a:avLst/>
          </a:prstGeom>
        </p:spPr>
      </p:pic>
    </p:spTree>
    <p:extLst>
      <p:ext uri="{BB962C8B-B14F-4D97-AF65-F5344CB8AC3E}">
        <p14:creationId xmlns:p14="http://schemas.microsoft.com/office/powerpoint/2010/main" val="33601219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1158</Words>
  <Application>Microsoft Office PowerPoint</Application>
  <PresentationFormat>Benutzerdefiniert</PresentationFormat>
  <Paragraphs>229</Paragraphs>
  <Slides>305</Slides>
  <Notes>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305</vt:i4>
      </vt:variant>
    </vt:vector>
  </HeadingPairs>
  <TitlesOfParts>
    <vt:vector size="310" baseType="lpstr">
      <vt:lpstr>Arial</vt:lpstr>
      <vt:lpstr>Calibri</vt:lpstr>
      <vt:lpstr>Calibri Light</vt:lpstr>
      <vt:lpstr>Comic Sans MS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 Levasseur</dc:creator>
  <cp:lastModifiedBy>Susanne</cp:lastModifiedBy>
  <cp:revision>91</cp:revision>
  <dcterms:created xsi:type="dcterms:W3CDTF">2018-09-13T17:20:23Z</dcterms:created>
  <dcterms:modified xsi:type="dcterms:W3CDTF">2022-08-24T20:20:39Z</dcterms:modified>
</cp:coreProperties>
</file>